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75" r:id="rId5"/>
    <p:sldId id="260" r:id="rId6"/>
    <p:sldId id="276" r:id="rId7"/>
    <p:sldId id="265" r:id="rId8"/>
    <p:sldId id="266" r:id="rId9"/>
    <p:sldId id="277" r:id="rId10"/>
    <p:sldId id="273" r:id="rId11"/>
    <p:sldId id="278" r:id="rId12"/>
    <p:sldId id="258" r:id="rId13"/>
    <p:sldId id="274" r:id="rId14"/>
  </p:sldIdLst>
  <p:sldSz cx="9144000" cy="6858000" type="screen4x3"/>
  <p:notesSz cx="9144000" cy="6858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45" autoAdjust="0"/>
    <p:restoredTop sz="89791" autoAdjust="0"/>
  </p:normalViewPr>
  <p:slideViewPr>
    <p:cSldViewPr>
      <p:cViewPr varScale="1">
        <p:scale>
          <a:sx n="78" d="100"/>
          <a:sy n="78" d="100"/>
        </p:scale>
        <p:origin x="256" y="184"/>
      </p:cViewPr>
      <p:guideLst>
        <p:guide orient="horz" pos="4319"/>
        <p:guide pos="2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8F6D46C-8069-2C4E-BFA1-3D0031682C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6C92866-105C-BB4C-8D11-BBAAA21BDD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1pPr>
          </a:lstStyle>
          <a:p>
            <a:pPr>
              <a:defRPr/>
            </a:pPr>
            <a:fld id="{EEB03381-7CA3-B044-8B39-236BCAD63FC9}" type="datetimeFigureOut">
              <a:rPr lang="ja-JP" altLang="en-US"/>
              <a:pPr>
                <a:defRPr/>
              </a:pPr>
              <a:t>2019/4/4</a:t>
            </a:fld>
            <a:endParaRPr lang="en-US" altLang="ja-JP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9F0E56A-8302-DE46-B487-7354BF2340C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1ECEE4EA-D8B9-7345-8154-23D41F831AA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1pPr>
          </a:lstStyle>
          <a:p>
            <a:pPr>
              <a:defRPr/>
            </a:pPr>
            <a:fld id="{358A0197-C2AF-914A-A349-854F11AB3A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9T11:36:58.040"/>
    </inkml:context>
    <inkml:brush xml:id="br0">
      <inkml:brushProperty name="width" value="0.21167" units="cm"/>
      <inkml:brushProperty name="height" value="0.21167" units="cm"/>
      <inkml:brushProperty name="color" value="#8EB4E3"/>
    </inkml:brush>
  </inkml:definitions>
  <inkml:trace contextRef="#ctx0" brushRef="#br0">1 2645 24575,'59'-173'0,"-40"116"0,15-37 0,-3 12 0,-23 66 0,0-1 0,-3 5 0,3 0 0,-4 3 0,5-3 0,-1 0 0,1-11 0,4 5 0,1-6 0,0 0 0,8-1 0,-7 1 0,9 0 0,-6 0 0,-5 6 0,4 1 0,-3 0 0,4 4 0,0-5 0,-4 1 0,3 4 0,-3-10 0,4 5 0,0-6 0,-4 0 0,3 6 0,-7-5 0,7 10 0,-7-4 0,7 5 0,-3 1 0,-1 4 0,4 2 0,2 5 0,6 0 0,-1 0 0,10 0 0,5 0 0,6 0 0,5 6 0,-12 1 0,-3 12 0,-5 2 0,-1 4 0,1 1 0,-6-1 0,6 8 0,-5-6 0,1 6 0,2-8 0,-8-1 0,8 2 0,-9-8 0,12 11 0,-6-9 0,3 10 0,-5-11 0,-5-2 0,0 1 0,1 0 0,4 1 0,-4-2 0,5 1 0,-6-5 0,0 4 0,5-5 0,-4 0 0,5 1 0,-11-7 0,10 0 0,-8-1 0,8-4 0,-5 5 0,-4-6 0,3 0 0,4 0 0,-1 0 0,6 0 0,-7 0 0,-1 0 0,0-6 0,0 0 0,0-11 0,0-2 0,-4-5 0,4-6 0,-4 4 0,5-11 0,-4 5 0,3-7 0,-2 0 0,-1 0 0,4 0 0,0-11 0,1 15 0,-1 0 0,-2 13 0,-8 4 0,8-1 0,-7 2 0,2 6 0,-3 0 0,-1 0 0,0 5 0,4-4 0,-2 9 0,2-9 0,-4 9 0,5-9 0,-4 8 0,8-8 0,0 3 0,-2 1 0,5-4 0,-10 8 0,2-3 0,-4 5 0,0 0 0,0 0 0,1 0 0,-1 0 0,0 0 0,5 17 0,1-2 0,7 30 0,-2-11 0,8 23 0,1-6 0,6 2 0,12 9 0,-5-23 0,4-1 0,-9-18 0,-7-13 0,-4-1 0,3-6 0,-4 0 0,6-6 0,0-14 0,2-10 0,6-13 0,-3-9 0,10-2 0,-9-7 0,9 0 0,-9-1 0,4 2 0,8-13 0,-16 19 0,8-6 0,-21 28 0,0-5 0,-1 12 0,-2-13 0,1 6 0,-1-7 0,-1 0 0,4 0 0,-4 0 0,5 1 0,-5-9 0,0 6 0,-5-6 0,4 8 0,-3 0 0,3 0 0,1 1 0,-4-1 0,7 0 0,-2-8 0,9 5 0,13-32 0,-4 26 0,8-21 0,-10 27 0,-6 8 0,5-6 0,-6 13 0,1-6 0,3 0 0,-9 8 0,4-7 0,-10 8 0,3 5 0,-3-3 0,-1 9 0,0-3 0,3 0 0,-6 8 0,11-7 0,-8 14 0,10-4 0,-3 5 0,3 0 0,-5 0 0,5 0 0,-4 10 0,10 12 0,-2 19 0,14 21 0,-7-8 0,8 21 0,-4-21 0,5 23 0,-1-7-551,-1 8 551,-6-2 0,-13-29 0,0 0 0,16 27 0,0 9 0,-12-32 0,-4 3 0,-2-13 0,1 13 0,-1-6 0,-3 0 0,-2 6 0,1 4 0,1 0 0,5 8 0,0-10 0,-1 1 551,0-1-551,11 26 0,-9-27 0,8 25 0,-6-38 0,-2 13 0,2-14 0,1 8 0,-6-17 0,6 7 0,-8-13 0,1 4 0,-1-6 0,0-6 0,-4 5 0,3-5 0,-3 6 0,4-6 0,7 13 0,-1-10 0,7 13 0,18 4 0,-14-9 0,21 18 0,-25-19 0,6 6 0,-7-8 0,0-5 0,-1-3 0,-4-5 0,-2-1 0,-5-5 0,-4-2 0,3-5 0,-8 0 0,4 0 0,-5 0 0,5 0 0,-3-17 0,8-5 0,-7-25 0,8-1 0,0-28 0,-5 25 0,0-2 0,-3 0 0,-1 0-465,4-4 0,-1 1 465,-3 6 0,0 3 0,14-33 0,-6 2 0,-2 14 0,-1 15 0,-4 9 0,3 10 0,-5 6 0,-1 6 930,-3 2-930,2 10 0,-2 1 0,3 5 0,-1 0 0,1 0 0,1 11 0,-2-9 0,12 9 0,-5-11 0,14 6 0,-3 1 0,-1 5 0,12 16 0,-4-6 0,15 22 0,13 5 0,-5 0 0,2 6 0,-1-10 0,-15 6 0,11-3 0,-11 3 0,-4-14 0,-5 4 0,-7-15 0,0 1 0,-7-4 0,-4-5 0,3 1 0,-3-2 0,4 0 0,-4-5 0,11 11 0,-10-11 0,17 6 0,-13-6 0,5-5 0,-6-2 0,0-5 0,5 0 0,-3 0 0,9-19 0,-4 3 0,2-23 0,2 4 0,-2-6 0,5-1 0,0 0 0,1-9 0,6-2 0,-13 10 0,0-2 0,18-23 0,-18 24 0,-2 0 0,11-18 0,0 1 0,-6 9 0,-3 3 0,-6 10 0,-5 7 0,-2 7 0,0 8 0,-3 6 0,2 0 0,-4 5 0,1 1 0,3 5 0,-3 0 0,8 0 0,-3 0 0,4 0 0,13 0 0,-10 0 0,11 10 0,-18 10 0,4 13 0,-3 5 0,5 1 0,-1 0 0,7 1 0,-1-6 0,2 5 0,1-18 0,-8 3 0,9-11 0,-5-7 0,6 0 0,-1-6 0,1 0 0,7-27 0,-5 2 0,-1-16 0,-1-5 0,14-14-219,-15 16 1,-1 0 218,18-18 0,-10 2 0,4-2 0,-12 4 0,6-3 0,-7 10 0,8-8 0,-1 6 0,1-8 0,-2 8 0,1 2 0,-8 11 0,-1-1 0,-6 9 0,0 2 0,-1 11 0,0 2 437,8 0-437,-6 9 0,6-8 0,-3 15 0,-4-5 0,4 6 0,-5 0 0,0 0 0,6 0 0,-10 0 0,9 0 0,-10 5 0,6 14 0,0 8 0,2 20 0,-1 2 0,12 41 0,-12-24 0,11 24 0,-19-33 0,3-8 0,-5-2 0,-1-15 0,1 5 0,-1-12 0,1 5 0,-1 1 0,0 0 0,6 26 0,-5-15 0,5 22 0,-5-15 0,1 7 0,-5 1 0,3-8 0,-3 6 0,5-6 0,-1 0 0,1 6 0,-1-14 0,1 13 0,-1-13 0,0 13 0,0-13 0,0 5 0,1 0 0,3 13 0,-7-15 0,6 3 0,-8-23 0,0 7 0,2-12 0,-6 10 0,7-6 0,-4-4 0,1 8 0,3-15 0,-7 5 0,2-6 0,-3-1 0,17-4 0,6-1 0,19 15 0,4 6 0,1 20 0,-8-9 0,5 13 0,1-12 0,-4 13 0,2-14 0,-11 4 0,-2-14 0,-4 6 0,3-7 0,-10-8 0,4 6 0,1-5 0,-5 5 0,9 2 0,-8-8 0,8 7 0,-9-12 0,10 12 0,-10-12 0,10 6 0,-10-7 0,10-5 0,-10-2 0,23-5 0,-20 0 0,20 0 0,-23-11 0,10-3 0,-9-17 0,9 4 0,-2-21 0,11 2 0,5-25 0,-7 17-377,-10 5 0,-2-2 377,-4-6 0,-1 4 0,0-3 0,-1-25 0,-5 32 0,0-1 0,-4 0 0,1 1 0,13-40 0,-11 19 0,1-1 0,3 20 0,0 1 0,-1-17 0,1 1 0,14-21 0,-2 17 0,-4 12 0,3 1 0,-3 21 0,-2-9 0,2 11 0,-4 2 754,-2 1-754,1 7 0,-1-7 0,-3 6 0,3-6 0,-9 13 0,4-4 0,-5 9 0,1-3 0,-1 5 0,0 0 0,4-5 0,-3 4 0,7-4 0,-6-1 0,7 4 0,-7-9 0,3 9 0,0-10 0,-4 11 0,3-5 0,-3 7 0,-1 4 0,0-4 0,0 4 0,0-5 0,5 5 0,6-5 0,0 5 0,8-6 0,-13 5 0,3 2 0,-9 5 0,0 0 0,0 0 0,0 0 0,-3 5 0,3 13 0,-7 17 0,8 23 0,-2 1 0,4 15 0,1 4 0,0 1-705,0 18 705,-3-47 0,1 0 0,-1-1 0,1 3 0,9 32 0,1 0 0,-5-27 0,-1-1 0,4 13 0,1-1 0,5 27 0,0-15 0,0 9 0,1-2 0,-2-11 0,-1-16 0,-5 4 0,-2-23 0,-1 6 0,-3-15 0,3-2 0,-5-6 705,-1-6-705,-3 4 0,3-4 0,-3 23 0,5-7 0,-5 16 0,4-12 0,-4 1 0,5 0 0,-4 0 0,2-1 0,-3-5 0,5-3 0,-1-6 0,0 6 0,-4-4 0,4 10 0,-4-10 0,5 11 0,-1-12 0,1 13 0,-1-7 0,1 2 0,3 1 0,1-14 0,-1 1 0,0-14 0,-1-2 0,-2-5 0,7 0 0,-4-6 0,13-22 0,-4-19 0,8-44-1055,-17 42 0,-1-3 1055,2-8 0,-1-3 0,1-3 0,-1-2-630,-1-7 1,-2-1 629,1 0 0,-1 0 0,-3 8 0,-1-3-766,5-22 0,1 1 766,-1 24 0,0-1 0,-3 3 0,0-4 0,1 2 0,7-20 0,-1 2 0,-6 2 0,-1 1 0,4 2 0,1 3 0,-6 15 0,-1 2 0,0 0 0,1 3-346,5-34 346,-5 38 0,-1 0 0,6-25 0,0-8 0,-1 19 0,0 2 0,0 10 1750,4 7-1750,-3-6 1250,6 14-1250,-6-6 1793,7 1-1793,-8 5 454,12-17-454,-12 23 0,7-6 0,-9 17 0,0 6 0,-1 1 0,0 7 0,1 4 0,-1 1 0,0 5 0,0 0 0,0 0 0,0 0 0,0 0 0,0 0 0,0 0 0,1 0 0,-1 10 0,1 4 0,1 24 0,0 4 0,6 23 0,-4-6 0,9 7 0,-4-9 0,5-1 0,-6-7 0,5 6 0,-11-21 0,10 11 0,-10-13 0,9 7 0,-5-7 0,7 13 0,-2-11 0,1 13 0,21 21 0,-16-29 0,21 29 0,-21-47 0,1 10 0,-3-18 0,-9 4 0,-2-6 0,-3-5 0,-1-1 0,0 0 0,0-4 0,0 8 0,0-3 0,5 6 0,-4-2 0,4-3 0,-1 3 0,-2-9 0,2 4 0,-4-5 0,-3 0 0,-2 0 0</inkml:trace>
  <inkml:trace contextRef="#ctx0" brushRef="#br0" timeOffset="1497">14001 1661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0768CC6-354B-1144-9D66-452CB1BE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9650E5-86A2-EB47-867D-0340FB218F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D5DB0C-A6B7-234E-966D-A28ED8C27B90}" type="datetimeFigureOut">
              <a:rPr lang="ja-JP" altLang="en-US"/>
              <a:pPr>
                <a:defRPr/>
              </a:pPr>
              <a:t>2019/4/4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4466C3A-0F4E-694D-B43C-40299DCD7C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FDF2ED1-F3D5-404E-AD96-1FB82F28F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C1828D-0F38-5D4F-8273-F68EAF51AD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4D73B9-F4B3-374A-BC0D-5A3456C6C2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1pPr>
          </a:lstStyle>
          <a:p>
            <a:pPr>
              <a:defRPr/>
            </a:pPr>
            <a:fld id="{02C4C927-F094-5F43-BCB2-C2B97D4E80A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F832DCF-B7BC-3641-B2A6-E9F41F55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ABD3CAC1-D38D-C349-BFAC-9D1D106782DF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7A460ECF-BE90-904C-80C0-EE7C1EA7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19672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4EB747BD-A6B3-644D-A6F5-B45C90BE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36096" y="6525344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9276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2pPr>
            <a:lvl3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3pPr>
            <a:lvl4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4pPr>
            <a:lvl5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2CFA828-48B8-654F-8C17-3209CF7F9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EF533B23-B2B2-8641-8C5C-9CDE67314F35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10" name="フッター プレースホルダ 4">
            <a:extLst>
              <a:ext uri="{FF2B5EF4-FFF2-40B4-BE49-F238E27FC236}">
                <a16:creationId xmlns:a16="http://schemas.microsoft.com/office/drawing/2014/main" id="{70A76EA0-F58E-3347-A038-19D29BA57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11" name="スライド番号プレースホルダ 5">
            <a:extLst>
              <a:ext uri="{FF2B5EF4-FFF2-40B4-BE49-F238E27FC236}">
                <a16:creationId xmlns:a16="http://schemas.microsoft.com/office/drawing/2014/main" id="{5E52C87B-36E9-714D-B0D5-EEDEEDE04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73210" y="6623315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685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2pPr>
            <a:lvl3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3pPr>
            <a:lvl4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4pPr>
            <a:lvl5pPr>
              <a:defRPr>
                <a:latin typeface="MS Gothic" panose="020B0609070205080204" pitchFamily="49" charset="-128"/>
                <a:ea typeface="MS Gothic" panose="020B0609070205080204" pitchFamily="49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D5E12DE-2EAC-834A-9348-91FCB0854B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DDE76226-C368-F14A-AD0A-ACD32DDEDDC0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10" name="フッター プレースホルダ 4">
            <a:extLst>
              <a:ext uri="{FF2B5EF4-FFF2-40B4-BE49-F238E27FC236}">
                <a16:creationId xmlns:a16="http://schemas.microsoft.com/office/drawing/2014/main" id="{0627F8EE-5BAF-D24A-9E98-E2B1AEBC3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11" name="スライド番号プレースホルダ 5">
            <a:extLst>
              <a:ext uri="{FF2B5EF4-FFF2-40B4-BE49-F238E27FC236}">
                <a16:creationId xmlns:a16="http://schemas.microsoft.com/office/drawing/2014/main" id="{22904AA5-8194-F446-8940-065DE4CC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5584" y="6639644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967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u"/>
              <a:defRPr sz="2400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 marL="742950" indent="-285750">
              <a:buFont typeface="Wingdings" pitchFamily="2" charset="2"/>
              <a:buChar char="l"/>
              <a:defRPr sz="2400">
                <a:latin typeface="MS Gothic" panose="020B0609070205080204" pitchFamily="49" charset="-128"/>
                <a:ea typeface="MS Gothic" panose="020B0609070205080204" pitchFamily="49" charset="-128"/>
              </a:defRPr>
            </a:lvl2pPr>
            <a:lvl3pPr marL="1143000" indent="-228600">
              <a:buFont typeface="Wingdings" pitchFamily="2" charset="2"/>
              <a:buChar char="Ø"/>
              <a:defRPr sz="2400">
                <a:latin typeface="MS Gothic" panose="020B0609070205080204" pitchFamily="49" charset="-128"/>
                <a:ea typeface="MS Gothic" panose="020B0609070205080204" pitchFamily="49" charset="-128"/>
              </a:defRPr>
            </a:lvl3pPr>
            <a:lvl4pPr>
              <a:defRPr sz="2000">
                <a:latin typeface="MS Gothic" panose="020B0609070205080204" pitchFamily="49" charset="-128"/>
                <a:ea typeface="MS Gothic" panose="020B0609070205080204" pitchFamily="49" charset="-128"/>
              </a:defRPr>
            </a:lvl4pPr>
            <a:lvl5pPr>
              <a:defRPr sz="2000">
                <a:latin typeface="MS Gothic" panose="020B0609070205080204" pitchFamily="49" charset="-128"/>
                <a:ea typeface="MS Gothic" panose="020B0609070205080204" pitchFamily="49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7FFE21F-ED9D-8849-A034-DB7AAA0E36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85B6EB51-5863-3B4E-90C3-043BF56AB916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EA9AACE-A499-6948-9EF0-90648DC3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F6DBA9A-C866-FF4E-8431-21A854375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5807" y="6623315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6614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chemeClr val="accent3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4908266C-CFA7-CC4C-8B4F-9DEC3E9BD3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4A28C7EA-980F-A941-8BCB-CE550B3A4F60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11" name="フッター プレースホルダ 4">
            <a:extLst>
              <a:ext uri="{FF2B5EF4-FFF2-40B4-BE49-F238E27FC236}">
                <a16:creationId xmlns:a16="http://schemas.microsoft.com/office/drawing/2014/main" id="{E50DC4E9-6C15-3A4B-BAC9-4F209D6D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19672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12" name="スライド番号プレースホルダ 5">
            <a:extLst>
              <a:ext uri="{FF2B5EF4-FFF2-40B4-BE49-F238E27FC236}">
                <a16:creationId xmlns:a16="http://schemas.microsoft.com/office/drawing/2014/main" id="{8ACF818B-CA12-064B-BC64-8D760B7F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36096" y="6525344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873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>
              <a:defRPr sz="2400">
                <a:latin typeface="MS Gothic" panose="020B0609070205080204" pitchFamily="49" charset="-128"/>
                <a:ea typeface="MS Gothic" panose="020B0609070205080204" pitchFamily="49" charset="-128"/>
              </a:defRPr>
            </a:lvl2pPr>
            <a:lvl3pPr>
              <a:defRPr sz="2000">
                <a:latin typeface="MS Gothic" panose="020B0609070205080204" pitchFamily="49" charset="-128"/>
                <a:ea typeface="MS Gothic" panose="020B0609070205080204" pitchFamily="49" charset="-128"/>
              </a:defRPr>
            </a:lvl3pPr>
            <a:lvl4pPr>
              <a:defRPr sz="1800">
                <a:latin typeface="MS Gothic" panose="020B0609070205080204" pitchFamily="49" charset="-128"/>
                <a:ea typeface="MS Gothic" panose="020B0609070205080204" pitchFamily="49" charset="-128"/>
              </a:defRPr>
            </a:lvl4pPr>
            <a:lvl5pPr>
              <a:defRPr sz="1800">
                <a:latin typeface="MS Gothic" panose="020B0609070205080204" pitchFamily="49" charset="-128"/>
                <a:ea typeface="MS Gothic" panose="020B0609070205080204" pitchFamily="49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>
              <a:defRPr sz="2400">
                <a:latin typeface="MS Gothic" panose="020B0609070205080204" pitchFamily="49" charset="-128"/>
                <a:ea typeface="MS Gothic" panose="020B0609070205080204" pitchFamily="49" charset="-128"/>
              </a:defRPr>
            </a:lvl2pPr>
            <a:lvl3pPr>
              <a:defRPr sz="2000">
                <a:latin typeface="MS Gothic" panose="020B0609070205080204" pitchFamily="49" charset="-128"/>
                <a:ea typeface="MS Gothic" panose="020B0609070205080204" pitchFamily="49" charset="-128"/>
              </a:defRPr>
            </a:lvl3pPr>
            <a:lvl4pPr>
              <a:defRPr sz="1800">
                <a:latin typeface="MS Gothic" panose="020B0609070205080204" pitchFamily="49" charset="-128"/>
                <a:ea typeface="MS Gothic" panose="020B0609070205080204" pitchFamily="49" charset="-128"/>
              </a:defRPr>
            </a:lvl4pPr>
            <a:lvl5pPr>
              <a:defRPr sz="1800">
                <a:latin typeface="MS Gothic" panose="020B0609070205080204" pitchFamily="49" charset="-128"/>
                <a:ea typeface="MS Gothic" panose="020B0609070205080204" pitchFamily="49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日付プレースホルダ 3">
            <a:extLst>
              <a:ext uri="{FF2B5EF4-FFF2-40B4-BE49-F238E27FC236}">
                <a16:creationId xmlns:a16="http://schemas.microsoft.com/office/drawing/2014/main" id="{4E00E027-C0A7-E242-81BD-78BCA500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20A71BB0-4738-9043-B923-890E9F04B6EF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11" name="フッター プレースホルダ 4">
            <a:extLst>
              <a:ext uri="{FF2B5EF4-FFF2-40B4-BE49-F238E27FC236}">
                <a16:creationId xmlns:a16="http://schemas.microsoft.com/office/drawing/2014/main" id="{F519BE89-E46C-714C-A46B-B70E5A84C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12" name="スライド番号プレースホルダ 5">
            <a:extLst>
              <a:ext uri="{FF2B5EF4-FFF2-40B4-BE49-F238E27FC236}">
                <a16:creationId xmlns:a16="http://schemas.microsoft.com/office/drawing/2014/main" id="{03249246-3B0F-194B-B305-835ABF4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5584" y="6650170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3824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>
              <a:defRPr sz="2000">
                <a:latin typeface="MS Gothic" panose="020B0609070205080204" pitchFamily="49" charset="-128"/>
                <a:ea typeface="MS Gothic" panose="020B0609070205080204" pitchFamily="49" charset="-128"/>
              </a:defRPr>
            </a:lvl2pPr>
            <a:lvl3pPr>
              <a:defRPr sz="1800">
                <a:latin typeface="MS Gothic" panose="020B0609070205080204" pitchFamily="49" charset="-128"/>
                <a:ea typeface="MS Gothic" panose="020B0609070205080204" pitchFamily="49" charset="-128"/>
              </a:defRPr>
            </a:lvl3pPr>
            <a:lvl4pPr>
              <a:defRPr sz="1600">
                <a:latin typeface="MS Gothic" panose="020B0609070205080204" pitchFamily="49" charset="-128"/>
                <a:ea typeface="MS Gothic" panose="020B0609070205080204" pitchFamily="49" charset="-128"/>
              </a:defRPr>
            </a:lvl4pPr>
            <a:lvl5pPr>
              <a:defRPr sz="1600">
                <a:latin typeface="MS Gothic" panose="020B0609070205080204" pitchFamily="49" charset="-128"/>
                <a:ea typeface="MS Gothic" panose="020B0609070205080204" pitchFamily="49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>
              <a:defRPr sz="2000">
                <a:latin typeface="MS Gothic" panose="020B0609070205080204" pitchFamily="49" charset="-128"/>
                <a:ea typeface="MS Gothic" panose="020B0609070205080204" pitchFamily="49" charset="-128"/>
              </a:defRPr>
            </a:lvl2pPr>
            <a:lvl3pPr>
              <a:defRPr sz="1800">
                <a:latin typeface="MS Gothic" panose="020B0609070205080204" pitchFamily="49" charset="-128"/>
                <a:ea typeface="MS Gothic" panose="020B0609070205080204" pitchFamily="49" charset="-128"/>
              </a:defRPr>
            </a:lvl3pPr>
            <a:lvl4pPr>
              <a:defRPr sz="1600">
                <a:latin typeface="MS Gothic" panose="020B0609070205080204" pitchFamily="49" charset="-128"/>
                <a:ea typeface="MS Gothic" panose="020B0609070205080204" pitchFamily="49" charset="-128"/>
              </a:defRPr>
            </a:lvl4pPr>
            <a:lvl5pPr>
              <a:defRPr sz="1600">
                <a:latin typeface="MS Gothic" panose="020B0609070205080204" pitchFamily="49" charset="-128"/>
                <a:ea typeface="MS Gothic" panose="020B0609070205080204" pitchFamily="49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" name="日付プレースホルダ 3">
            <a:extLst>
              <a:ext uri="{FF2B5EF4-FFF2-40B4-BE49-F238E27FC236}">
                <a16:creationId xmlns:a16="http://schemas.microsoft.com/office/drawing/2014/main" id="{B4962EC2-1839-5E44-B589-4CFFE898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577D1BC4-E5AF-504A-877E-A73041305A63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13" name="フッター プレースホルダ 4">
            <a:extLst>
              <a:ext uri="{FF2B5EF4-FFF2-40B4-BE49-F238E27FC236}">
                <a16:creationId xmlns:a16="http://schemas.microsoft.com/office/drawing/2014/main" id="{E78653BB-8419-F744-800B-BFA0AF3B0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19672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14" name="スライド番号プレースホルダ 5">
            <a:extLst>
              <a:ext uri="{FF2B5EF4-FFF2-40B4-BE49-F238E27FC236}">
                <a16:creationId xmlns:a16="http://schemas.microsoft.com/office/drawing/2014/main" id="{E12282CE-7687-3F4E-95C7-D1B6CF99F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36096" y="6525344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9846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472228BE-5B51-1447-9E01-2B56A720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94AE51C-11FA-D547-AF17-5B901D5A8666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9" name="フッター プレースホルダ 4">
            <a:extLst>
              <a:ext uri="{FF2B5EF4-FFF2-40B4-BE49-F238E27FC236}">
                <a16:creationId xmlns:a16="http://schemas.microsoft.com/office/drawing/2014/main" id="{D0F85A68-49FE-014C-A7D8-690844948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10" name="スライド番号プレースホルダ 5">
            <a:extLst>
              <a:ext uri="{FF2B5EF4-FFF2-40B4-BE49-F238E27FC236}">
                <a16:creationId xmlns:a16="http://schemas.microsoft.com/office/drawing/2014/main" id="{7D382184-B5EC-564B-8D78-BDF91F30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5584" y="6601184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3353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4D7CBF6-9F1A-8743-8EEE-67258B2C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BE08A584-2B26-0B4A-83B3-0189AC1DC28F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63A5103-E328-AF44-80BC-1CF66D60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E5280AA-C066-E249-A238-6284C81F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5584" y="6623409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206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>
                <a:solidFill>
                  <a:schemeClr val="accent3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>
              <a:defRPr sz="2800">
                <a:latin typeface="MS Gothic" panose="020B0609070205080204" pitchFamily="49" charset="-128"/>
                <a:ea typeface="MS Gothic" panose="020B0609070205080204" pitchFamily="49" charset="-128"/>
              </a:defRPr>
            </a:lvl2pPr>
            <a:lvl3pPr>
              <a:defRPr sz="2400">
                <a:latin typeface="MS Gothic" panose="020B0609070205080204" pitchFamily="49" charset="-128"/>
                <a:ea typeface="MS Gothic" panose="020B0609070205080204" pitchFamily="49" charset="-128"/>
              </a:defRPr>
            </a:lvl3pPr>
            <a:lvl4pPr>
              <a:defRPr sz="2000">
                <a:latin typeface="MS Gothic" panose="020B0609070205080204" pitchFamily="49" charset="-128"/>
                <a:ea typeface="MS Gothic" panose="020B0609070205080204" pitchFamily="49" charset="-128"/>
              </a:defRPr>
            </a:lvl4pPr>
            <a:lvl5pPr>
              <a:defRPr sz="2000">
                <a:latin typeface="MS Gothic" panose="020B0609070205080204" pitchFamily="49" charset="-128"/>
                <a:ea typeface="MS Gothic" panose="020B0609070205080204" pitchFamily="49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日付プレースホルダ 3">
            <a:extLst>
              <a:ext uri="{FF2B5EF4-FFF2-40B4-BE49-F238E27FC236}">
                <a16:creationId xmlns:a16="http://schemas.microsoft.com/office/drawing/2014/main" id="{B722D990-E215-024B-BF31-278E5616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AC6AC066-8249-4C46-9D53-4D82FFBE0BA5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11" name="フッター プレースホルダ 4">
            <a:extLst>
              <a:ext uri="{FF2B5EF4-FFF2-40B4-BE49-F238E27FC236}">
                <a16:creationId xmlns:a16="http://schemas.microsoft.com/office/drawing/2014/main" id="{68EEED35-0189-DE44-8282-FF0D7020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12" name="スライド番号プレースホルダ 5">
            <a:extLst>
              <a:ext uri="{FF2B5EF4-FFF2-40B4-BE49-F238E27FC236}">
                <a16:creationId xmlns:a16="http://schemas.microsoft.com/office/drawing/2014/main" id="{DBD159AF-62A4-814D-A664-6636FB4C7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2136" y="6623409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5162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日付プレースホルダ 3">
            <a:extLst>
              <a:ext uri="{FF2B5EF4-FFF2-40B4-BE49-F238E27FC236}">
                <a16:creationId xmlns:a16="http://schemas.microsoft.com/office/drawing/2014/main" id="{99C02D7B-F022-9344-AE00-DA2A6918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68317FA3-2928-F24D-A8BF-663146DE339E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11" name="フッター プレースホルダ 4">
            <a:extLst>
              <a:ext uri="{FF2B5EF4-FFF2-40B4-BE49-F238E27FC236}">
                <a16:creationId xmlns:a16="http://schemas.microsoft.com/office/drawing/2014/main" id="{DD1AA016-7670-CE4F-A463-D4A4DA6A6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12" name="スライド番号プレースホルダ 5">
            <a:extLst>
              <a:ext uri="{FF2B5EF4-FFF2-40B4-BE49-F238E27FC236}">
                <a16:creationId xmlns:a16="http://schemas.microsoft.com/office/drawing/2014/main" id="{AE416B1F-46E8-AC46-B956-65711269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6882" y="6661869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6356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ED00F35-3B25-F540-9366-387B025090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5F0CF17-70D6-4C4B-957A-B6ED07871A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テキスト ボックス 6">
            <a:extLst>
              <a:ext uri="{FF2B5EF4-FFF2-40B4-BE49-F238E27FC236}">
                <a16:creationId xmlns:a16="http://schemas.microsoft.com/office/drawing/2014/main" id="{0D0AD573-3384-2540-9352-6FF70511478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84888" y="6453188"/>
            <a:ext cx="29511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ja-JP" altLang="en-US" sz="1000">
                <a:solidFill>
                  <a:schemeClr val="bg1"/>
                </a:solidFill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rPr>
              <a:t>ボーイスカウト茨城県連盟トレーニングチーム</a:t>
            </a:r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4FE7183-16A1-3F40-BE7A-975D84EDF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1760" y="6525344"/>
            <a:ext cx="3744416" cy="196131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B297A2B-96EE-B048-81A1-12A616A6B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3608" y="6623315"/>
            <a:ext cx="658416" cy="1961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MS Gothic" panose="020B0609070205080204" pitchFamily="49" charset="-128"/>
              </a:defRPr>
            </a:lvl1pPr>
          </a:lstStyle>
          <a:p>
            <a:pPr>
              <a:defRPr/>
            </a:pPr>
            <a:r>
              <a:rPr lang="en-US" altLang="ja-JP" dirty="0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日付プレースホルダ 3">
            <a:extLst>
              <a:ext uri="{FF2B5EF4-FFF2-40B4-BE49-F238E27FC236}">
                <a16:creationId xmlns:a16="http://schemas.microsoft.com/office/drawing/2014/main" id="{86E64896-956E-A040-94C6-19EBEDCCA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9512" y="6525344"/>
            <a:ext cx="1368152" cy="196131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06EBA35C-73A9-D449-A6D6-0D74E1B54D19}" type="datetime1">
              <a:rPr lang="ja-JP" altLang="en-US" smtClean="0"/>
              <a:t>2019/4/4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ヒラギノ角ゴ Pro W6" panose="020B0300000000000000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ヒラギノ角ゴ Pro W6" panose="020B0300000000000000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ヒラギノ角ゴ Pro W6" panose="020B0300000000000000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ヒラギノ角ゴ Pro W6" panose="020B0300000000000000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ヒラギノ角ゴ Pro W6" panose="020B0300000000000000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ヒラギノ角ゴ Pro W6" panose="020B0300000000000000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4">
            <a:extLst>
              <a:ext uri="{FF2B5EF4-FFF2-40B4-BE49-F238E27FC236}">
                <a16:creationId xmlns:a16="http://schemas.microsoft.com/office/drawing/2014/main" id="{4332AF27-275F-E74A-91C5-5E1536409C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ja-JP" sz="3600"/>
              <a:t>§</a:t>
            </a:r>
            <a:r>
              <a:rPr lang="en-US" altLang="ja-JP" sz="3600" dirty="0"/>
              <a:t>3 </a:t>
            </a:r>
            <a:r>
              <a:rPr lang="ja-JP" altLang="en-US" sz="3600"/>
              <a:t>プログラム展開</a:t>
            </a:r>
          </a:p>
        </p:txBody>
      </p:sp>
      <p:sp>
        <p:nvSpPr>
          <p:cNvPr id="15362" name="サブタイトル 5">
            <a:extLst>
              <a:ext uri="{FF2B5EF4-FFF2-40B4-BE49-F238E27FC236}">
                <a16:creationId xmlns:a16="http://schemas.microsoft.com/office/drawing/2014/main" id="{2FE848A3-9E26-F94D-ADEF-F21F952282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ja-JP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担当：富田弘司</a:t>
            </a: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/>
            <a:r>
              <a:rPr lang="en-US" altLang="ja-JP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(</a:t>
            </a:r>
            <a:r>
              <a:rPr lang="ja-JP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茨城県連盟</a:t>
            </a:r>
            <a:r>
              <a:rPr lang="en-US" altLang="ja-JP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ja-JP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神栖第１団</a:t>
            </a:r>
            <a:r>
              <a:rPr lang="en-US" altLang="ja-JP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BVS</a:t>
            </a:r>
            <a:r>
              <a:rPr lang="ja-JP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副長、</a:t>
            </a:r>
            <a:r>
              <a:rPr lang="en-US" altLang="ja-JP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VS</a:t>
            </a:r>
            <a:r>
              <a:rPr lang="ja-JP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副長</a:t>
            </a:r>
            <a:r>
              <a:rPr lang="en-US" altLang="ja-JP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)</a:t>
            </a:r>
            <a:endParaRPr lang="ja-JP" altLang="en-US" sz="180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363" name="タイトル 4">
            <a:extLst>
              <a:ext uri="{FF2B5EF4-FFF2-40B4-BE49-F238E27FC236}">
                <a16:creationId xmlns:a16="http://schemas.microsoft.com/office/drawing/2014/main" id="{13E6DC06-90C2-314F-B29B-E733A6173E2C}"/>
              </a:ext>
            </a:extLst>
          </p:cNvPr>
          <p:cNvSpPr>
            <a:spLocks/>
          </p:cNvSpPr>
          <p:nvPr/>
        </p:nvSpPr>
        <p:spPr bwMode="auto">
          <a:xfrm>
            <a:off x="755650" y="6635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安全危機管理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基礎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51BF58-B149-8243-B2F0-86CDD7C6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4000"/>
              <a:t>その他、補足</a:t>
            </a:r>
            <a:endParaRPr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B4DFC9-AF6E-1C4E-8D18-7861BFF16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/>
              <a:t>説明をする力：特に子供達に対して</a:t>
            </a:r>
          </a:p>
          <a:p>
            <a:r>
              <a:rPr lang="ja-JP" altLang="ja-JP"/>
              <a:t>みんなで協力する、皆の目で確認する</a:t>
            </a:r>
          </a:p>
          <a:p>
            <a:r>
              <a:rPr lang="ja-JP" altLang="ja-JP"/>
              <a:t>安全と危険は紙一重：ワクワクドキドキはキワの部分</a:t>
            </a:r>
          </a:p>
          <a:p>
            <a:r>
              <a:rPr lang="ja-JP" altLang="ja-JP"/>
              <a:t>年齢に応じた声かけ：言わないのも手</a:t>
            </a:r>
          </a:p>
          <a:p>
            <a:r>
              <a:rPr lang="ja-JP" altLang="ja-JP"/>
              <a:t>スカウトのみでなく保護者</a:t>
            </a:r>
            <a:r>
              <a:rPr lang="en-US" altLang="ja-JP" dirty="0"/>
              <a:t>/</a:t>
            </a:r>
            <a:r>
              <a:rPr lang="ja-JP" altLang="ja-JP"/>
              <a:t>指導者</a:t>
            </a:r>
            <a:r>
              <a:rPr lang="en-US" altLang="ja-JP" dirty="0"/>
              <a:t>/</a:t>
            </a:r>
            <a:r>
              <a:rPr lang="ja-JP" altLang="ja-JP"/>
              <a:t>団委員の怪我も想定</a:t>
            </a:r>
          </a:p>
          <a:p>
            <a:r>
              <a:rPr lang="ja-JP" altLang="ja-JP"/>
              <a:t>保護者との会話</a:t>
            </a:r>
            <a:r>
              <a:rPr lang="ja-JP" altLang="en-US"/>
              <a:t>を大切に</a:t>
            </a:r>
            <a:endParaRPr lang="en-US" altLang="ja-JP" dirty="0"/>
          </a:p>
          <a:p>
            <a:pPr lvl="1"/>
            <a:r>
              <a:rPr lang="ja-JP" altLang="ja-JP"/>
              <a:t>子供のくせ、かぶれ易さ、アレルギー、等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7D64F1-7ACA-CD49-910B-7D57398B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6DE0-C4F2-9041-A5F5-057F01636A5C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CCDD16-4933-1045-85BA-6B1A88FD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EF3300-7AC9-3A4D-AE99-F1DB17BE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/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7883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C03DB-1CB6-644E-B6AE-6611E0B6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/>
              <a:t>フィードバック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0FE225-89DE-E641-936A-6B9C06DE5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先ほど発表した内容について、各グループで、振り返ってみましょう。</a:t>
            </a:r>
            <a:r>
              <a:rPr lang="en-US" altLang="ja-JP" dirty="0"/>
              <a:t>(10</a:t>
            </a:r>
            <a:r>
              <a:rPr lang="ja-JP" altLang="en-US"/>
              <a:t>分間</a:t>
            </a:r>
            <a:r>
              <a:rPr lang="en-US" altLang="ja-JP" dirty="0"/>
              <a:t>)</a:t>
            </a:r>
          </a:p>
          <a:p>
            <a:pPr lvl="1"/>
            <a:r>
              <a:rPr lang="ja-JP" altLang="ja-JP">
                <a:solidFill>
                  <a:schemeClr val="tx2"/>
                </a:solidFill>
              </a:rPr>
              <a:t>欠けていたポイント、補足すべきポイントについてグループ内で確認</a:t>
            </a:r>
            <a:r>
              <a:rPr lang="ja-JP" altLang="en-US">
                <a:solidFill>
                  <a:schemeClr val="tx2"/>
                </a:solidFill>
              </a:rPr>
              <a:t>してみてください</a:t>
            </a:r>
            <a:r>
              <a:rPr lang="ja-JP" altLang="ja-JP">
                <a:solidFill>
                  <a:schemeClr val="tx2"/>
                </a:solidFill>
              </a:rPr>
              <a:t>。</a:t>
            </a:r>
          </a:p>
          <a:p>
            <a:pPr lvl="1"/>
            <a:r>
              <a:rPr lang="ja-JP" altLang="ja-JP">
                <a:solidFill>
                  <a:schemeClr val="tx2"/>
                </a:solidFill>
              </a:rPr>
              <a:t>必要に応じフィールドを再確認しても良い</a:t>
            </a:r>
            <a:r>
              <a:rPr lang="ja-JP" altLang="en-US">
                <a:solidFill>
                  <a:schemeClr val="tx2"/>
                </a:solidFill>
              </a:rPr>
              <a:t>です</a:t>
            </a:r>
            <a:r>
              <a:rPr lang="ja-JP" altLang="ja-JP">
                <a:solidFill>
                  <a:schemeClr val="tx2"/>
                </a:solidFill>
              </a:rPr>
              <a:t>。</a:t>
            </a:r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D6ADEA-D6F0-EC49-9BB4-DD9F2591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6EB51-5863-3B4E-90C3-043BF56AB916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0A21B0-43AB-D241-BD62-1AF3B5DE6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436D4F-F6D8-D249-AE00-68F8AC7C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9198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29B58A-98DD-A244-BBCF-05C684AC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451515-7379-3045-AA2A-B217B66F9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8568951" cy="4525963"/>
          </a:xfrm>
        </p:spPr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ja-JP" altLang="ja-JP"/>
              <a:t>プログラム展開前の危機管理</a:t>
            </a:r>
          </a:p>
          <a:p>
            <a:pPr lvl="1"/>
            <a:r>
              <a:rPr lang="ja-JP" altLang="ja-JP" sz="2000"/>
              <a:t>準備に、やりすぎはない</a:t>
            </a:r>
            <a:endParaRPr lang="ja-JP" altLang="ja-JP"/>
          </a:p>
          <a:p>
            <a:pPr marL="457200" indent="-457200">
              <a:buFont typeface="+mj-ea"/>
              <a:buAutoNum type="circleNumDbPlain"/>
            </a:pPr>
            <a:r>
              <a:rPr lang="ja-JP" altLang="ja-JP"/>
              <a:t>実施段階のチェックポイント</a:t>
            </a:r>
          </a:p>
          <a:p>
            <a:pPr lvl="1"/>
            <a:r>
              <a:rPr lang="ja-JP" altLang="ja-JP" sz="2000"/>
              <a:t>安全管理の三大要素</a:t>
            </a:r>
            <a:endParaRPr lang="ja-JP" altLang="ja-JP"/>
          </a:p>
          <a:p>
            <a:pPr marL="457200" indent="-457200">
              <a:buFont typeface="+mj-ea"/>
              <a:buAutoNum type="circleNumDbPlain"/>
            </a:pPr>
            <a:r>
              <a:rPr lang="ja-JP" altLang="ja-JP"/>
              <a:t>プログラムを変更する勇気</a:t>
            </a:r>
          </a:p>
          <a:p>
            <a:pPr lvl="1"/>
            <a:r>
              <a:rPr lang="ja-JP" altLang="ja-JP" sz="2000"/>
              <a:t>安全上問題が危惧された場合、変更もしくは中止する勇気が必要。</a:t>
            </a:r>
          </a:p>
          <a:p>
            <a:pPr lvl="1"/>
            <a:r>
              <a:rPr lang="ja-JP" altLang="ja-JP" sz="2000"/>
              <a:t>変更に対する準備も重要。</a:t>
            </a:r>
            <a:endParaRPr lang="ja-JP" altLang="ja-JP"/>
          </a:p>
          <a:p>
            <a:pPr lvl="1"/>
            <a:r>
              <a:rPr lang="ja-JP" altLang="ja-JP">
                <a:solidFill>
                  <a:schemeClr val="accent4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迷っているなら、中止する。</a:t>
            </a:r>
            <a:endParaRPr lang="ja-JP" altLang="ja-JP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accent2"/>
              </a:solidFill>
            </a:endParaRPr>
          </a:p>
          <a:p>
            <a:r>
              <a:rPr lang="ja-JP" altLang="ja-JP" sz="2000">
                <a:solidFill>
                  <a:schemeClr val="accent2"/>
                </a:solidFill>
              </a:rPr>
              <a:t>経験を積むべし。疑似体験も活用すべし。判断力と行動力を養おう。</a:t>
            </a:r>
            <a:endParaRPr lang="ja-JP" altLang="ja-JP">
              <a:solidFill>
                <a:schemeClr val="accent2"/>
              </a:solidFill>
            </a:endParaRPr>
          </a:p>
          <a:p>
            <a:endParaRPr lang="ja-JP" altLang="ja-JP">
              <a:solidFill>
                <a:schemeClr val="accent2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340EB-E43A-0248-A560-E9FAA04D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5399B4-D09F-024A-891B-907008721968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7348F1-1F99-914E-93F5-65C1D292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49A926-26BF-B649-A78C-9DC464F8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6038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FC1EBC-3D8D-5842-8366-CF886F26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66410-63E1-AC4D-9120-4E82AC4019DD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BB879F-AF41-3143-ADD9-1CAD25EF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5B4EDE-FFF7-B744-BD3A-49668714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D3B671-8910-CE48-9C95-E30459284C0C}"/>
              </a:ext>
            </a:extLst>
          </p:cNvPr>
          <p:cNvSpPr txBox="1"/>
          <p:nvPr/>
        </p:nvSpPr>
        <p:spPr>
          <a:xfrm>
            <a:off x="5940152" y="5661248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MS Gothic" panose="020B0609070205080204" pitchFamily="49" charset="-128"/>
                <a:ea typeface="MS Gothic" panose="020B0609070205080204" pitchFamily="49" charset="-128"/>
              </a:rPr>
              <a:t>立教大学　芳賀名誉教授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インク 10">
                <a:extLst>
                  <a:ext uri="{FF2B5EF4-FFF2-40B4-BE49-F238E27FC236}">
                    <a16:creationId xmlns:a16="http://schemas.microsoft.com/office/drawing/2014/main" id="{A176A1F7-8A37-C943-A904-AA0445C367F9}"/>
                  </a:ext>
                </a:extLst>
              </p14:cNvPr>
              <p14:cNvContentPartPr/>
              <p14:nvPr/>
            </p14:nvContentPartPr>
            <p14:xfrm>
              <a:off x="2024131" y="3937888"/>
              <a:ext cx="5040560" cy="1363320"/>
            </p14:xfrm>
          </p:contentPart>
        </mc:Choice>
        <mc:Fallback xmlns="">
          <p:pic>
            <p:nvPicPr>
              <p:cNvPr id="11" name="インク 10">
                <a:extLst>
                  <a:ext uri="{FF2B5EF4-FFF2-40B4-BE49-F238E27FC236}">
                    <a16:creationId xmlns:a16="http://schemas.microsoft.com/office/drawing/2014/main" id="{A176A1F7-8A37-C943-A904-AA0445C367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6332" y="3900088"/>
                <a:ext cx="5116518" cy="143928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円/楕円 12">
            <a:extLst>
              <a:ext uri="{FF2B5EF4-FFF2-40B4-BE49-F238E27FC236}">
                <a16:creationId xmlns:a16="http://schemas.microsoft.com/office/drawing/2014/main" id="{342B6F8D-566C-D744-8162-B75C1E277954}"/>
              </a:ext>
            </a:extLst>
          </p:cNvPr>
          <p:cNvSpPr/>
          <p:nvPr/>
        </p:nvSpPr>
        <p:spPr>
          <a:xfrm>
            <a:off x="2024131" y="2664257"/>
            <a:ext cx="5040560" cy="8416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>
                <a:solidFill>
                  <a:srgbClr val="FFFF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しなやかな現場力</a:t>
            </a:r>
            <a:endParaRPr kumimoji="1" lang="ja-JP" altLang="en-US" sz="2400">
              <a:solidFill>
                <a:srgbClr val="FFFF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E5DC833-684B-2742-A78C-4C3D7104E727}"/>
              </a:ext>
            </a:extLst>
          </p:cNvPr>
          <p:cNvGrpSpPr/>
          <p:nvPr/>
        </p:nvGrpSpPr>
        <p:grpSpPr>
          <a:xfrm>
            <a:off x="6008759" y="3469419"/>
            <a:ext cx="579465" cy="757807"/>
            <a:chOff x="611560" y="1700808"/>
            <a:chExt cx="579465" cy="648072"/>
          </a:xfrm>
        </p:grpSpPr>
        <p:sp>
          <p:nvSpPr>
            <p:cNvPr id="14" name="円/楕円 13">
              <a:extLst>
                <a:ext uri="{FF2B5EF4-FFF2-40B4-BE49-F238E27FC236}">
                  <a16:creationId xmlns:a16="http://schemas.microsoft.com/office/drawing/2014/main" id="{876ED2A3-2089-2049-B337-2857D56CAFE6}"/>
                </a:ext>
              </a:extLst>
            </p:cNvPr>
            <p:cNvSpPr/>
            <p:nvPr/>
          </p:nvSpPr>
          <p:spPr>
            <a:xfrm>
              <a:off x="611560" y="1700808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15" name="円/楕円 14">
              <a:extLst>
                <a:ext uri="{FF2B5EF4-FFF2-40B4-BE49-F238E27FC236}">
                  <a16:creationId xmlns:a16="http://schemas.microsoft.com/office/drawing/2014/main" id="{05F9D6A1-33A3-CD4D-ABF6-4B9F37E36B2B}"/>
                </a:ext>
              </a:extLst>
            </p:cNvPr>
            <p:cNvSpPr/>
            <p:nvPr/>
          </p:nvSpPr>
          <p:spPr>
            <a:xfrm>
              <a:off x="614961" y="1885399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16" name="円/楕円 15">
              <a:extLst>
                <a:ext uri="{FF2B5EF4-FFF2-40B4-BE49-F238E27FC236}">
                  <a16:creationId xmlns:a16="http://schemas.microsoft.com/office/drawing/2014/main" id="{EBC7DFB5-F959-FB40-BF03-8E58BEA62EB6}"/>
                </a:ext>
              </a:extLst>
            </p:cNvPr>
            <p:cNvSpPr/>
            <p:nvPr/>
          </p:nvSpPr>
          <p:spPr>
            <a:xfrm>
              <a:off x="611560" y="2083272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936EA5F3-E753-A842-AABC-DC79F629D8FA}"/>
              </a:ext>
            </a:extLst>
          </p:cNvPr>
          <p:cNvGrpSpPr/>
          <p:nvPr/>
        </p:nvGrpSpPr>
        <p:grpSpPr>
          <a:xfrm>
            <a:off x="4254678" y="3542349"/>
            <a:ext cx="579465" cy="841671"/>
            <a:chOff x="611560" y="1700808"/>
            <a:chExt cx="579465" cy="648072"/>
          </a:xfrm>
        </p:grpSpPr>
        <p:sp>
          <p:nvSpPr>
            <p:cNvPr id="19" name="円/楕円 18">
              <a:extLst>
                <a:ext uri="{FF2B5EF4-FFF2-40B4-BE49-F238E27FC236}">
                  <a16:creationId xmlns:a16="http://schemas.microsoft.com/office/drawing/2014/main" id="{964007C7-5AFA-FD4C-B6F4-8278BD381601}"/>
                </a:ext>
              </a:extLst>
            </p:cNvPr>
            <p:cNvSpPr/>
            <p:nvPr/>
          </p:nvSpPr>
          <p:spPr>
            <a:xfrm>
              <a:off x="611560" y="1700808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0" name="円/楕円 19">
              <a:extLst>
                <a:ext uri="{FF2B5EF4-FFF2-40B4-BE49-F238E27FC236}">
                  <a16:creationId xmlns:a16="http://schemas.microsoft.com/office/drawing/2014/main" id="{8E2D68EF-CCC6-AF4B-80F5-313C903AA59B}"/>
                </a:ext>
              </a:extLst>
            </p:cNvPr>
            <p:cNvSpPr/>
            <p:nvPr/>
          </p:nvSpPr>
          <p:spPr>
            <a:xfrm>
              <a:off x="614961" y="1885399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1" name="円/楕円 20">
              <a:extLst>
                <a:ext uri="{FF2B5EF4-FFF2-40B4-BE49-F238E27FC236}">
                  <a16:creationId xmlns:a16="http://schemas.microsoft.com/office/drawing/2014/main" id="{C01B598D-97C7-AD46-895E-56C1281C4706}"/>
                </a:ext>
              </a:extLst>
            </p:cNvPr>
            <p:cNvSpPr/>
            <p:nvPr/>
          </p:nvSpPr>
          <p:spPr>
            <a:xfrm>
              <a:off x="611560" y="2083272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2F0BC700-F177-FB44-B5B7-F74172F4A3AD}"/>
              </a:ext>
            </a:extLst>
          </p:cNvPr>
          <p:cNvGrpSpPr/>
          <p:nvPr/>
        </p:nvGrpSpPr>
        <p:grpSpPr>
          <a:xfrm>
            <a:off x="2596888" y="3463516"/>
            <a:ext cx="579465" cy="841671"/>
            <a:chOff x="611560" y="1700808"/>
            <a:chExt cx="579465" cy="648072"/>
          </a:xfrm>
        </p:grpSpPr>
        <p:sp>
          <p:nvSpPr>
            <p:cNvPr id="23" name="円/楕円 22">
              <a:extLst>
                <a:ext uri="{FF2B5EF4-FFF2-40B4-BE49-F238E27FC236}">
                  <a16:creationId xmlns:a16="http://schemas.microsoft.com/office/drawing/2014/main" id="{628CF71F-06CC-B54F-97CE-00FEB06CE30A}"/>
                </a:ext>
              </a:extLst>
            </p:cNvPr>
            <p:cNvSpPr/>
            <p:nvPr/>
          </p:nvSpPr>
          <p:spPr>
            <a:xfrm>
              <a:off x="611560" y="1700808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4" name="円/楕円 23">
              <a:extLst>
                <a:ext uri="{FF2B5EF4-FFF2-40B4-BE49-F238E27FC236}">
                  <a16:creationId xmlns:a16="http://schemas.microsoft.com/office/drawing/2014/main" id="{077ABBDF-0514-6846-83A4-B90D79DA16D9}"/>
                </a:ext>
              </a:extLst>
            </p:cNvPr>
            <p:cNvSpPr/>
            <p:nvPr/>
          </p:nvSpPr>
          <p:spPr>
            <a:xfrm>
              <a:off x="614961" y="1885399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5" name="円/楕円 24">
              <a:extLst>
                <a:ext uri="{FF2B5EF4-FFF2-40B4-BE49-F238E27FC236}">
                  <a16:creationId xmlns:a16="http://schemas.microsoft.com/office/drawing/2014/main" id="{AA4CF308-B3B2-724D-B551-34C121455481}"/>
                </a:ext>
              </a:extLst>
            </p:cNvPr>
            <p:cNvSpPr/>
            <p:nvPr/>
          </p:nvSpPr>
          <p:spPr>
            <a:xfrm>
              <a:off x="611560" y="2083272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5F4447BB-0341-6443-9992-5BEBD64C3EFE}"/>
              </a:ext>
            </a:extLst>
          </p:cNvPr>
          <p:cNvGrpSpPr/>
          <p:nvPr/>
        </p:nvGrpSpPr>
        <p:grpSpPr>
          <a:xfrm>
            <a:off x="2585438" y="2160201"/>
            <a:ext cx="579465" cy="576064"/>
            <a:chOff x="611560" y="1700808"/>
            <a:chExt cx="579465" cy="648072"/>
          </a:xfrm>
        </p:grpSpPr>
        <p:sp>
          <p:nvSpPr>
            <p:cNvPr id="27" name="円/楕円 26">
              <a:extLst>
                <a:ext uri="{FF2B5EF4-FFF2-40B4-BE49-F238E27FC236}">
                  <a16:creationId xmlns:a16="http://schemas.microsoft.com/office/drawing/2014/main" id="{0ADF516E-B54C-FF4D-8957-0E5A7BC91FC7}"/>
                </a:ext>
              </a:extLst>
            </p:cNvPr>
            <p:cNvSpPr/>
            <p:nvPr/>
          </p:nvSpPr>
          <p:spPr>
            <a:xfrm>
              <a:off x="611560" y="1700808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8" name="円/楕円 27">
              <a:extLst>
                <a:ext uri="{FF2B5EF4-FFF2-40B4-BE49-F238E27FC236}">
                  <a16:creationId xmlns:a16="http://schemas.microsoft.com/office/drawing/2014/main" id="{5995E2C4-2515-0240-A9C1-4739F4C6ED39}"/>
                </a:ext>
              </a:extLst>
            </p:cNvPr>
            <p:cNvSpPr/>
            <p:nvPr/>
          </p:nvSpPr>
          <p:spPr>
            <a:xfrm>
              <a:off x="614961" y="1885399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29" name="円/楕円 28">
              <a:extLst>
                <a:ext uri="{FF2B5EF4-FFF2-40B4-BE49-F238E27FC236}">
                  <a16:creationId xmlns:a16="http://schemas.microsoft.com/office/drawing/2014/main" id="{897621B8-41AF-FE4F-8C75-C2F7DA9E44DC}"/>
                </a:ext>
              </a:extLst>
            </p:cNvPr>
            <p:cNvSpPr/>
            <p:nvPr/>
          </p:nvSpPr>
          <p:spPr>
            <a:xfrm>
              <a:off x="611560" y="2083272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A5738A3-7252-D341-AA55-4D4D9D02336A}"/>
              </a:ext>
            </a:extLst>
          </p:cNvPr>
          <p:cNvGrpSpPr/>
          <p:nvPr/>
        </p:nvGrpSpPr>
        <p:grpSpPr>
          <a:xfrm>
            <a:off x="6171860" y="2175723"/>
            <a:ext cx="579465" cy="576064"/>
            <a:chOff x="611560" y="1700808"/>
            <a:chExt cx="579465" cy="648072"/>
          </a:xfrm>
        </p:grpSpPr>
        <p:sp>
          <p:nvSpPr>
            <p:cNvPr id="31" name="円/楕円 30">
              <a:extLst>
                <a:ext uri="{FF2B5EF4-FFF2-40B4-BE49-F238E27FC236}">
                  <a16:creationId xmlns:a16="http://schemas.microsoft.com/office/drawing/2014/main" id="{C74D6737-E9D4-9241-B7DE-1E0F4E911140}"/>
                </a:ext>
              </a:extLst>
            </p:cNvPr>
            <p:cNvSpPr/>
            <p:nvPr/>
          </p:nvSpPr>
          <p:spPr>
            <a:xfrm>
              <a:off x="611560" y="1700808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32" name="円/楕円 31">
              <a:extLst>
                <a:ext uri="{FF2B5EF4-FFF2-40B4-BE49-F238E27FC236}">
                  <a16:creationId xmlns:a16="http://schemas.microsoft.com/office/drawing/2014/main" id="{43165C74-4C46-4F49-95EF-EFAEA014B96D}"/>
                </a:ext>
              </a:extLst>
            </p:cNvPr>
            <p:cNvSpPr/>
            <p:nvPr/>
          </p:nvSpPr>
          <p:spPr>
            <a:xfrm>
              <a:off x="614961" y="1885399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33" name="円/楕円 32">
              <a:extLst>
                <a:ext uri="{FF2B5EF4-FFF2-40B4-BE49-F238E27FC236}">
                  <a16:creationId xmlns:a16="http://schemas.microsoft.com/office/drawing/2014/main" id="{FDCD3911-A729-104F-A415-6310E640950B}"/>
                </a:ext>
              </a:extLst>
            </p:cNvPr>
            <p:cNvSpPr/>
            <p:nvPr/>
          </p:nvSpPr>
          <p:spPr>
            <a:xfrm>
              <a:off x="611560" y="2083272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CCE5F071-4299-EF41-9091-97B5B8BDC6CA}"/>
              </a:ext>
            </a:extLst>
          </p:cNvPr>
          <p:cNvGrpSpPr/>
          <p:nvPr/>
        </p:nvGrpSpPr>
        <p:grpSpPr>
          <a:xfrm>
            <a:off x="4374420" y="2173722"/>
            <a:ext cx="579465" cy="452589"/>
            <a:chOff x="611560" y="1700808"/>
            <a:chExt cx="579465" cy="648072"/>
          </a:xfrm>
        </p:grpSpPr>
        <p:sp>
          <p:nvSpPr>
            <p:cNvPr id="35" name="円/楕円 34">
              <a:extLst>
                <a:ext uri="{FF2B5EF4-FFF2-40B4-BE49-F238E27FC236}">
                  <a16:creationId xmlns:a16="http://schemas.microsoft.com/office/drawing/2014/main" id="{6E7348F4-03AD-2B42-A7E6-44E1CC0FD440}"/>
                </a:ext>
              </a:extLst>
            </p:cNvPr>
            <p:cNvSpPr/>
            <p:nvPr/>
          </p:nvSpPr>
          <p:spPr>
            <a:xfrm>
              <a:off x="611560" y="1700808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36" name="円/楕円 35">
              <a:extLst>
                <a:ext uri="{FF2B5EF4-FFF2-40B4-BE49-F238E27FC236}">
                  <a16:creationId xmlns:a16="http://schemas.microsoft.com/office/drawing/2014/main" id="{2A036BAF-D705-AB47-9C95-274684D6DE59}"/>
                </a:ext>
              </a:extLst>
            </p:cNvPr>
            <p:cNvSpPr/>
            <p:nvPr/>
          </p:nvSpPr>
          <p:spPr>
            <a:xfrm>
              <a:off x="614961" y="1885399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  <p:sp>
          <p:nvSpPr>
            <p:cNvPr id="37" name="円/楕円 36">
              <a:extLst>
                <a:ext uri="{FF2B5EF4-FFF2-40B4-BE49-F238E27FC236}">
                  <a16:creationId xmlns:a16="http://schemas.microsoft.com/office/drawing/2014/main" id="{6401D463-14DA-074E-A8D6-4443E0C13C30}"/>
                </a:ext>
              </a:extLst>
            </p:cNvPr>
            <p:cNvSpPr/>
            <p:nvPr/>
          </p:nvSpPr>
          <p:spPr>
            <a:xfrm>
              <a:off x="611560" y="2083272"/>
              <a:ext cx="576064" cy="26560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endParaRPr>
            </a:p>
          </p:txBody>
        </p:sp>
      </p:grp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F17B30A4-7078-E043-A445-3D5386E39903}"/>
              </a:ext>
            </a:extLst>
          </p:cNvPr>
          <p:cNvSpPr/>
          <p:nvPr/>
        </p:nvSpPr>
        <p:spPr>
          <a:xfrm>
            <a:off x="2096139" y="1412776"/>
            <a:ext cx="4924133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システム・しかけ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69DCA86-8A5B-C74F-A2B1-EA4431643C22}"/>
              </a:ext>
            </a:extLst>
          </p:cNvPr>
          <p:cNvSpPr txBox="1"/>
          <p:nvPr/>
        </p:nvSpPr>
        <p:spPr>
          <a:xfrm>
            <a:off x="6048974" y="3613871"/>
            <a:ext cx="535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人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72F0264-7ACC-6347-ACA3-571367A2B4E6}"/>
              </a:ext>
            </a:extLst>
          </p:cNvPr>
          <p:cNvSpPr txBox="1"/>
          <p:nvPr/>
        </p:nvSpPr>
        <p:spPr>
          <a:xfrm>
            <a:off x="6217402" y="2236103"/>
            <a:ext cx="535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人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412FE4E-763A-E44C-9E3B-BA8662C0F9C9}"/>
              </a:ext>
            </a:extLst>
          </p:cNvPr>
          <p:cNvSpPr txBox="1"/>
          <p:nvPr/>
        </p:nvSpPr>
        <p:spPr>
          <a:xfrm>
            <a:off x="4301695" y="3677546"/>
            <a:ext cx="535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人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B51F705-C987-854E-908F-7E5B2BD24A38}"/>
              </a:ext>
            </a:extLst>
          </p:cNvPr>
          <p:cNvSpPr txBox="1"/>
          <p:nvPr/>
        </p:nvSpPr>
        <p:spPr>
          <a:xfrm>
            <a:off x="2657472" y="3646480"/>
            <a:ext cx="535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人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0371050-AA98-E74A-BB8B-12AFFE8BCDD9}"/>
              </a:ext>
            </a:extLst>
          </p:cNvPr>
          <p:cNvSpPr txBox="1"/>
          <p:nvPr/>
        </p:nvSpPr>
        <p:spPr>
          <a:xfrm>
            <a:off x="4438206" y="2194513"/>
            <a:ext cx="535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人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8E1C83F-A60B-684C-960F-7868C4942399}"/>
              </a:ext>
            </a:extLst>
          </p:cNvPr>
          <p:cNvSpPr txBox="1"/>
          <p:nvPr/>
        </p:nvSpPr>
        <p:spPr>
          <a:xfrm>
            <a:off x="2635738" y="2191458"/>
            <a:ext cx="535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latin typeface="MS Gothic" panose="020B0609070205080204" pitchFamily="49" charset="-128"/>
                <a:ea typeface="MS Gothic" panose="020B0609070205080204" pitchFamily="49" charset="-128"/>
              </a:rPr>
              <a:t>人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6A3E90-BD91-4448-AE16-1133EA04102E}"/>
              </a:ext>
            </a:extLst>
          </p:cNvPr>
          <p:cNvSpPr txBox="1"/>
          <p:nvPr/>
        </p:nvSpPr>
        <p:spPr>
          <a:xfrm>
            <a:off x="3818463" y="4941168"/>
            <a:ext cx="1761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外乱・状況</a:t>
            </a:r>
            <a:endParaRPr kumimoji="1" lang="ja-JP" altLang="en-US" sz="2400">
              <a:solidFill>
                <a:schemeClr val="accent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42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80E20E-96A0-8443-8DA3-4BA0C2C4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23DA40-16FA-8C4A-AB4E-9AFC56F98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628775"/>
            <a:ext cx="8352159" cy="4525963"/>
          </a:xfrm>
        </p:spPr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ja-JP" altLang="ja-JP"/>
              <a:t>実施直前の現場でのチェックが大切であることを知る。</a:t>
            </a:r>
          </a:p>
          <a:p>
            <a:pPr marL="457200" indent="-457200">
              <a:buFont typeface="+mj-ea"/>
              <a:buAutoNum type="circleNumDbPlain"/>
            </a:pPr>
            <a:r>
              <a:rPr lang="ja-JP" altLang="ja-JP"/>
              <a:t>状況判断の重要性を知る</a:t>
            </a:r>
            <a:r>
              <a:rPr lang="ja-JP" altLang="en-US"/>
              <a:t>。</a:t>
            </a:r>
            <a:endParaRPr lang="ja-JP" alt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CAC193-ED2E-874C-B5E2-6FCA5485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6D877-571E-0545-B8C0-0EA88EC41CA2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9510BA-0E17-2A4D-BDC6-0FBF242F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2C81B8-A14A-644E-ACFB-1B0C161B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0798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A03936-1449-1B40-93C2-D61839249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グループワーク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021F6D-36BE-3748-BF81-D4CA2144E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/>
              <a:t>企画計画時の素案を元にして、実施段階を想定し、フィールドに出て</a:t>
            </a:r>
            <a:r>
              <a:rPr lang="ja-JP" altLang="en-US"/>
              <a:t>、</a:t>
            </a:r>
            <a:r>
              <a:rPr lang="ja-JP" altLang="ja-JP"/>
              <a:t>安全危機管理面のポイントを具体的に挙げてみ</a:t>
            </a:r>
            <a:r>
              <a:rPr lang="ja-JP" altLang="en-US"/>
              <a:t>ましょう</a:t>
            </a:r>
            <a:r>
              <a:rPr lang="ja-JP" altLang="ja-JP"/>
              <a:t>。</a:t>
            </a:r>
          </a:p>
          <a:p>
            <a:pPr lvl="1"/>
            <a:r>
              <a:rPr lang="ja-JP" altLang="ja-JP">
                <a:solidFill>
                  <a:schemeClr val="tx2"/>
                </a:solidFill>
              </a:rPr>
              <a:t>活動を想定</a:t>
            </a:r>
            <a:r>
              <a:rPr lang="ja-JP" altLang="en-US">
                <a:solidFill>
                  <a:schemeClr val="tx2"/>
                </a:solidFill>
              </a:rPr>
              <a:t>する</a:t>
            </a:r>
            <a:r>
              <a:rPr lang="en-US" altLang="ja-JP" dirty="0">
                <a:solidFill>
                  <a:schemeClr val="tx2"/>
                </a:solidFill>
              </a:rPr>
              <a:t>(</a:t>
            </a:r>
            <a:r>
              <a:rPr lang="ja-JP" altLang="ja-JP">
                <a:solidFill>
                  <a:schemeClr val="tx2"/>
                </a:solidFill>
              </a:rPr>
              <a:t>実際に模擬集会を行う訳ではない</a:t>
            </a:r>
            <a:r>
              <a:rPr lang="en-US" altLang="ja-JP" dirty="0">
                <a:solidFill>
                  <a:schemeClr val="tx2"/>
                </a:solidFill>
              </a:rPr>
              <a:t>)</a:t>
            </a:r>
            <a:endParaRPr lang="ja-JP" altLang="ja-JP">
              <a:solidFill>
                <a:schemeClr val="tx2"/>
              </a:solidFill>
            </a:endParaRPr>
          </a:p>
          <a:p>
            <a:pPr lvl="1"/>
            <a:r>
              <a:rPr lang="ja-JP" altLang="ja-JP">
                <a:solidFill>
                  <a:schemeClr val="tx2"/>
                </a:solidFill>
              </a:rPr>
              <a:t>活動の概要と安全危機管理面のポイントを用紙に記入する。</a:t>
            </a:r>
            <a:r>
              <a:rPr lang="en-US" altLang="ja-JP" dirty="0">
                <a:solidFill>
                  <a:schemeClr val="tx2"/>
                </a:solidFill>
              </a:rPr>
              <a:t>(20</a:t>
            </a:r>
            <a:r>
              <a:rPr lang="ja-JP" altLang="ja-JP">
                <a:solidFill>
                  <a:schemeClr val="tx2"/>
                </a:solidFill>
              </a:rPr>
              <a:t>分間</a:t>
            </a:r>
            <a:r>
              <a:rPr lang="en-US" altLang="ja-JP" dirty="0">
                <a:solidFill>
                  <a:schemeClr val="tx2"/>
                </a:solidFill>
              </a:rPr>
              <a:t>)</a:t>
            </a:r>
            <a:endParaRPr lang="ja-JP" altLang="ja-JP">
              <a:solidFill>
                <a:schemeClr val="tx2"/>
              </a:solidFill>
            </a:endParaRPr>
          </a:p>
          <a:p>
            <a:pPr lvl="1"/>
            <a:r>
              <a:rPr lang="ja-JP" altLang="ja-JP">
                <a:solidFill>
                  <a:schemeClr val="tx2"/>
                </a:solidFill>
              </a:rPr>
              <a:t>各グループで発表</a:t>
            </a:r>
            <a:r>
              <a:rPr lang="ja-JP" altLang="en-US">
                <a:solidFill>
                  <a:schemeClr val="tx2"/>
                </a:solidFill>
              </a:rPr>
              <a:t>。</a:t>
            </a:r>
            <a:r>
              <a:rPr lang="en-US" altLang="ja-JP" dirty="0">
                <a:solidFill>
                  <a:schemeClr val="tx2"/>
                </a:solidFill>
              </a:rPr>
              <a:t>(5</a:t>
            </a:r>
            <a:r>
              <a:rPr lang="ja-JP" altLang="ja-JP">
                <a:solidFill>
                  <a:schemeClr val="tx2"/>
                </a:solidFill>
              </a:rPr>
              <a:t>分間</a:t>
            </a:r>
            <a:r>
              <a:rPr lang="en-US" altLang="ja-JP" dirty="0">
                <a:solidFill>
                  <a:schemeClr val="tx2"/>
                </a:solidFill>
              </a:rPr>
              <a:t>)</a:t>
            </a:r>
            <a:endParaRPr lang="ja-JP" altLang="ja-JP">
              <a:solidFill>
                <a:schemeClr val="tx2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6B6729-E908-E749-894A-DD07E6D2F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B8EA52-B35E-5B42-B711-1B58D0298D4C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0CCDC4-2045-5642-8B04-4201C181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1892D6-4042-3544-B89F-66FAFB1D7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9931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7B54C-CDBE-F541-A7DC-E286E0C5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/>
              <a:t>「春だ、外へ出よう」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093D5F-7504-A940-A1EA-227739E6C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/>
              <a:t>活動例</a:t>
            </a:r>
            <a:endParaRPr lang="en-US" altLang="ja-JP" dirty="0"/>
          </a:p>
          <a:p>
            <a:r>
              <a:rPr lang="en-US" altLang="ja-JP" dirty="0">
                <a:solidFill>
                  <a:schemeClr val="accent4">
                    <a:lumMod val="75000"/>
                  </a:schemeClr>
                </a:solidFill>
              </a:rPr>
              <a:t>BVS</a:t>
            </a:r>
            <a:r>
              <a:rPr lang="ja-JP" altLang="ja-JP">
                <a:solidFill>
                  <a:schemeClr val="accent4">
                    <a:lumMod val="75000"/>
                  </a:schemeClr>
                </a:solidFill>
              </a:rPr>
              <a:t>：春の花、草笛遊び</a:t>
            </a:r>
          </a:p>
          <a:p>
            <a:r>
              <a:rPr lang="en-US" altLang="ja-JP" dirty="0">
                <a:solidFill>
                  <a:schemeClr val="accent4">
                    <a:lumMod val="75000"/>
                  </a:schemeClr>
                </a:solidFill>
              </a:rPr>
              <a:t>CS</a:t>
            </a:r>
            <a:r>
              <a:rPr lang="ja-JP" altLang="ja-JP">
                <a:solidFill>
                  <a:schemeClr val="accent4">
                    <a:lumMod val="75000"/>
                  </a:schemeClr>
                </a:solidFill>
              </a:rPr>
              <a:t>：七草粥、野点体験、草餅</a:t>
            </a:r>
            <a:r>
              <a:rPr lang="en-US" altLang="ja-JP" dirty="0">
                <a:solidFill>
                  <a:schemeClr val="accent4">
                    <a:lumMod val="75000"/>
                  </a:schemeClr>
                </a:solidFill>
              </a:rPr>
              <a:t>or</a:t>
            </a:r>
            <a:r>
              <a:rPr lang="ja-JP" altLang="ja-JP">
                <a:solidFill>
                  <a:schemeClr val="accent4">
                    <a:lumMod val="75000"/>
                  </a:schemeClr>
                </a:solidFill>
              </a:rPr>
              <a:t>桜餅作り</a:t>
            </a:r>
          </a:p>
          <a:p>
            <a:r>
              <a:rPr lang="en-US" altLang="ja-JP" dirty="0">
                <a:solidFill>
                  <a:schemeClr val="accent4">
                    <a:lumMod val="75000"/>
                  </a:schemeClr>
                </a:solidFill>
              </a:rPr>
              <a:t>BS</a:t>
            </a:r>
            <a:r>
              <a:rPr lang="ja-JP" altLang="ja-JP">
                <a:solidFill>
                  <a:schemeClr val="accent4">
                    <a:lumMod val="75000"/>
                  </a:schemeClr>
                </a:solidFill>
              </a:rPr>
              <a:t>：筍ご飯、竹で器と箸を作る、竹で炊事</a:t>
            </a:r>
          </a:p>
          <a:p>
            <a:r>
              <a:rPr lang="en-US" altLang="ja-JP" dirty="0">
                <a:solidFill>
                  <a:schemeClr val="accent4">
                    <a:lumMod val="75000"/>
                  </a:schemeClr>
                </a:solidFill>
              </a:rPr>
              <a:t>VS</a:t>
            </a:r>
            <a:r>
              <a:rPr lang="ja-JP" altLang="ja-JP">
                <a:solidFill>
                  <a:schemeClr val="accent4">
                    <a:lumMod val="75000"/>
                  </a:schemeClr>
                </a:solidFill>
              </a:rPr>
              <a:t>：自転車で移動キャンプ、課題の設定</a:t>
            </a:r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9FC522-0A7B-684A-9957-7A5D0626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65BDB-1640-9C4A-A08E-67D6F2418329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2D172A-1C81-AB4A-925F-5CC2BCC6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2EC9FC-FF54-9841-BEFA-9979BCB1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105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D40C89-B322-0C43-9300-6916ED9E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/>
              <a:t>実施段階でのチェックポイント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0117F7-9564-454D-ACAF-986DF110E9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ja-JP"/>
              <a:t>安全管理の三大要素</a:t>
            </a:r>
            <a:endParaRPr lang="en-US" altLang="ja-JP" dirty="0"/>
          </a:p>
          <a:p>
            <a:pPr marL="857250" lvl="1" indent="-457200">
              <a:buFont typeface="+mj-ea"/>
              <a:buAutoNum type="circleNumDbPlain"/>
            </a:pPr>
            <a:r>
              <a:rPr kumimoji="1" lang="ja-JP" altLang="en-US">
                <a:solidFill>
                  <a:schemeClr val="tx2"/>
                </a:solidFill>
              </a:rPr>
              <a:t>フィールド</a:t>
            </a:r>
            <a:endParaRPr kumimoji="1" lang="en-US" altLang="ja-JP" dirty="0">
              <a:solidFill>
                <a:schemeClr val="tx2"/>
              </a:solidFill>
            </a:endParaRPr>
          </a:p>
          <a:p>
            <a:pPr marL="857250" lvl="1" indent="-457200">
              <a:buFont typeface="+mj-ea"/>
              <a:buAutoNum type="circleNumDbPlain"/>
            </a:pPr>
            <a:endParaRPr lang="en-US" altLang="ja-JP" dirty="0">
              <a:solidFill>
                <a:schemeClr val="tx2"/>
              </a:solidFill>
            </a:endParaRPr>
          </a:p>
          <a:p>
            <a:pPr marL="857250" lvl="1" indent="-457200">
              <a:buFont typeface="+mj-ea"/>
              <a:buAutoNum type="circleNumDbPlain"/>
            </a:pPr>
            <a:endParaRPr lang="en-US" altLang="ja-JP" dirty="0">
              <a:solidFill>
                <a:schemeClr val="tx2"/>
              </a:solidFill>
            </a:endParaRPr>
          </a:p>
          <a:p>
            <a:pPr marL="857250" lvl="1" indent="-457200">
              <a:buFont typeface="+mj-ea"/>
              <a:buAutoNum type="circleNumDbPlain"/>
            </a:pPr>
            <a:r>
              <a:rPr lang="ja-JP" altLang="en-US">
                <a:solidFill>
                  <a:schemeClr val="tx2"/>
                </a:solidFill>
              </a:rPr>
              <a:t>スカウト</a:t>
            </a:r>
            <a:endParaRPr kumimoji="1" lang="en-US" altLang="ja-JP" dirty="0">
              <a:solidFill>
                <a:schemeClr val="tx2"/>
              </a:solidFill>
            </a:endParaRPr>
          </a:p>
          <a:p>
            <a:pPr marL="857250" lvl="1" indent="-457200">
              <a:buFont typeface="+mj-ea"/>
              <a:buAutoNum type="circleNumDbPlain"/>
            </a:pPr>
            <a:endParaRPr lang="en-US" altLang="ja-JP" dirty="0">
              <a:solidFill>
                <a:schemeClr val="tx2"/>
              </a:solidFill>
            </a:endParaRPr>
          </a:p>
          <a:p>
            <a:pPr marL="857250" lvl="1" indent="-457200">
              <a:buFont typeface="+mj-ea"/>
              <a:buAutoNum type="circleNumDbPlain"/>
            </a:pPr>
            <a:endParaRPr lang="en-US" altLang="ja-JP" dirty="0">
              <a:solidFill>
                <a:schemeClr val="tx2"/>
              </a:solidFill>
            </a:endParaRPr>
          </a:p>
          <a:p>
            <a:pPr marL="857250" lvl="1" indent="-457200">
              <a:buFont typeface="+mj-ea"/>
              <a:buAutoNum type="circleNumDbPlain"/>
            </a:pPr>
            <a:r>
              <a:rPr kumimoji="1" lang="ja-JP" altLang="en-US">
                <a:solidFill>
                  <a:schemeClr val="tx2"/>
                </a:solidFill>
              </a:rPr>
              <a:t>指導者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FB8F6D21-1EE4-8844-B2A7-B3BC9CA47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69568" y="2099989"/>
            <a:ext cx="4402832" cy="4065315"/>
          </a:xfrm>
        </p:spPr>
        <p:txBody>
          <a:bodyPr/>
          <a:lstStyle/>
          <a:p>
            <a:r>
              <a:rPr lang="ja-JP" altLang="ja-JP" sz="1600">
                <a:solidFill>
                  <a:schemeClr val="tx2"/>
                </a:solidFill>
              </a:rPr>
              <a:t>気象状況の把握</a:t>
            </a:r>
          </a:p>
          <a:p>
            <a:r>
              <a:rPr lang="ja-JP" altLang="ja-JP" sz="1600">
                <a:solidFill>
                  <a:schemeClr val="tx2"/>
                </a:solidFill>
              </a:rPr>
              <a:t>危険個所の再確認</a:t>
            </a:r>
          </a:p>
          <a:p>
            <a:r>
              <a:rPr lang="ja-JP" altLang="ja-JP" sz="1600">
                <a:solidFill>
                  <a:schemeClr val="tx2"/>
                </a:solidFill>
              </a:rPr>
              <a:t>用具や装備の確認</a:t>
            </a:r>
          </a:p>
          <a:p>
            <a:r>
              <a:rPr lang="ja-JP" altLang="ja-JP" sz="1600">
                <a:solidFill>
                  <a:schemeClr val="tx2"/>
                </a:solidFill>
              </a:rPr>
              <a:t>夜間の際の安全管理</a:t>
            </a:r>
            <a:endParaRPr lang="en-US" altLang="ja-JP" sz="1600" dirty="0">
              <a:solidFill>
                <a:schemeClr val="tx2"/>
              </a:solidFill>
            </a:endParaRPr>
          </a:p>
          <a:p>
            <a:endParaRPr lang="en-US" altLang="ja-JP" sz="1200" dirty="0">
              <a:solidFill>
                <a:schemeClr val="tx2"/>
              </a:solidFill>
            </a:endParaRPr>
          </a:p>
          <a:p>
            <a:r>
              <a:rPr lang="ja-JP" altLang="ja-JP" sz="1600">
                <a:solidFill>
                  <a:schemeClr val="tx2"/>
                </a:solidFill>
              </a:rPr>
              <a:t>人数の確認</a:t>
            </a:r>
          </a:p>
          <a:p>
            <a:r>
              <a:rPr lang="ja-JP" altLang="ja-JP" sz="1600">
                <a:solidFill>
                  <a:schemeClr val="tx2"/>
                </a:solidFill>
              </a:rPr>
              <a:t>スカウトの健康管理</a:t>
            </a:r>
          </a:p>
          <a:p>
            <a:r>
              <a:rPr lang="ja-JP" altLang="ja-JP" sz="1600">
                <a:solidFill>
                  <a:schemeClr val="tx2"/>
                </a:solidFill>
              </a:rPr>
              <a:t>弱者への配慮</a:t>
            </a:r>
          </a:p>
          <a:p>
            <a:r>
              <a:rPr lang="ja-JP" altLang="ja-JP" sz="1600">
                <a:solidFill>
                  <a:schemeClr val="tx2"/>
                </a:solidFill>
              </a:rPr>
              <a:t>心の安全</a:t>
            </a:r>
          </a:p>
          <a:p>
            <a:endParaRPr lang="ja-JP" altLang="ja-JP" sz="1200">
              <a:solidFill>
                <a:schemeClr val="tx2"/>
              </a:solidFill>
            </a:endParaRPr>
          </a:p>
          <a:p>
            <a:r>
              <a:rPr lang="ja-JP" altLang="ja-JP" sz="1600">
                <a:solidFill>
                  <a:schemeClr val="tx2"/>
                </a:solidFill>
              </a:rPr>
              <a:t>役割分担と分担役務、コミュニケーション</a:t>
            </a:r>
          </a:p>
          <a:p>
            <a:r>
              <a:rPr lang="ja-JP" altLang="ja-JP" sz="1600">
                <a:solidFill>
                  <a:schemeClr val="tx2"/>
                </a:solidFill>
              </a:rPr>
              <a:t>指導者自身の安全と健康管理</a:t>
            </a:r>
          </a:p>
          <a:p>
            <a:r>
              <a:rPr lang="ja-JP" altLang="ja-JP" sz="1600">
                <a:solidFill>
                  <a:schemeClr val="tx2"/>
                </a:solidFill>
              </a:rPr>
              <a:t>万が一の想定</a:t>
            </a:r>
          </a:p>
          <a:p>
            <a:r>
              <a:rPr lang="ja-JP" altLang="ja-JP" sz="1600">
                <a:solidFill>
                  <a:schemeClr val="tx2"/>
                </a:solidFill>
              </a:rPr>
              <a:t>指導者はスカウトから目を離さない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333486-84BA-DA42-9A55-43641338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0E266-B521-174F-A19F-38360D29A236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90DBCA-AE5A-684B-B7CC-BD108C13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6CECF5-FB97-7C4B-81A9-A2EE7023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222266-2B8A-2D44-BC97-75FD4FD87988}"/>
              </a:ext>
            </a:extLst>
          </p:cNvPr>
          <p:cNvSpPr txBox="1"/>
          <p:nvPr/>
        </p:nvSpPr>
        <p:spPr>
          <a:xfrm>
            <a:off x="7608770" y="1417638"/>
            <a:ext cx="92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chemeClr val="tx2"/>
                </a:solidFill>
              </a:rPr>
              <a:t>(HB p25)</a:t>
            </a:r>
            <a:endParaRPr lang="ja-JP" altLang="ja-JP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2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D40C89-B322-0C43-9300-6916ED9E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4000"/>
              <a:t>安全管理の取り組み</a:t>
            </a:r>
            <a:br>
              <a:rPr lang="en-US" altLang="ja-JP" sz="4000" dirty="0"/>
            </a:br>
            <a:r>
              <a:rPr lang="en-US" altLang="ja-JP" sz="4000" dirty="0"/>
              <a:t>- </a:t>
            </a:r>
            <a:r>
              <a:rPr lang="ja-JP" altLang="ja-JP" sz="4000"/>
              <a:t>活動前のポイント</a:t>
            </a:r>
            <a:r>
              <a:rPr lang="en-US" altLang="ja-JP" sz="4000" dirty="0"/>
              <a:t> -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0117F7-9564-454D-ACAF-986DF110E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ja-JP">
              <a:solidFill>
                <a:schemeClr val="tx2"/>
              </a:solidFill>
            </a:endParaRPr>
          </a:p>
          <a:p>
            <a:r>
              <a:rPr lang="ja-JP" altLang="ja-JP"/>
              <a:t>安全ミーティングの実施</a:t>
            </a:r>
          </a:p>
          <a:p>
            <a:r>
              <a:rPr lang="ja-JP" altLang="ja-JP"/>
              <a:t>現地緊急時連絡先</a:t>
            </a:r>
            <a:r>
              <a:rPr lang="ja-JP" altLang="en-US"/>
              <a:t>、</a:t>
            </a:r>
            <a:r>
              <a:rPr lang="ja-JP" altLang="ja-JP"/>
              <a:t>連絡手段の確認</a:t>
            </a:r>
          </a:p>
          <a:p>
            <a:r>
              <a:rPr lang="ja-JP" altLang="ja-JP"/>
              <a:t>現地と団本部との連絡体制の確認</a:t>
            </a:r>
            <a:endParaRPr lang="ja-JP" altLang="ja-JP">
              <a:solidFill>
                <a:schemeClr val="accent2"/>
              </a:solidFill>
            </a:endParaRPr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333486-84BA-DA42-9A55-43641338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0E266-B521-174F-A19F-38360D29A236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90DBCA-AE5A-684B-B7CC-BD108C13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6CECF5-FB97-7C4B-81A9-A2EE7023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BFBE66-FB61-D34F-A7DF-A69814C2ACAB}"/>
              </a:ext>
            </a:extLst>
          </p:cNvPr>
          <p:cNvSpPr txBox="1"/>
          <p:nvPr/>
        </p:nvSpPr>
        <p:spPr>
          <a:xfrm>
            <a:off x="7608770" y="1417638"/>
            <a:ext cx="92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chemeClr val="tx2"/>
                </a:solidFill>
              </a:rPr>
              <a:t>(HB p26)</a:t>
            </a:r>
            <a:endParaRPr lang="ja-JP" altLang="ja-JP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4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D40C89-B322-0C43-9300-6916ED9E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4000"/>
              <a:t>安全管理の取り組み</a:t>
            </a:r>
            <a:br>
              <a:rPr lang="en-US" altLang="ja-JP" sz="4000" dirty="0"/>
            </a:br>
            <a:r>
              <a:rPr lang="en-US" altLang="ja-JP" sz="4000" dirty="0"/>
              <a:t>- </a:t>
            </a:r>
            <a:r>
              <a:rPr lang="ja-JP" altLang="ja-JP" sz="4000"/>
              <a:t>活動中のポイント</a:t>
            </a:r>
            <a:r>
              <a:rPr lang="en-US" altLang="ja-JP" sz="4000" dirty="0"/>
              <a:t> -</a:t>
            </a:r>
            <a:endParaRPr lang="ja-JP" altLang="ja-JP" sz="4000"/>
          </a:p>
        </p:txBody>
      </p:sp>
      <p:sp>
        <p:nvSpPr>
          <p:cNvPr id="21" name="コンテンツ プレースホルダー 20">
            <a:extLst>
              <a:ext uri="{FF2B5EF4-FFF2-40B4-BE49-F238E27FC236}">
                <a16:creationId xmlns:a16="http://schemas.microsoft.com/office/drawing/2014/main" id="{D3076BAC-2BD6-8C4B-A6EC-9C242492C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/>
              <a:t>救急箱、ファーストエイドの携行</a:t>
            </a:r>
          </a:p>
          <a:p>
            <a:r>
              <a:rPr lang="ja-JP" altLang="ja-JP"/>
              <a:t>点検</a:t>
            </a:r>
            <a:endParaRPr lang="ja-JP" altLang="ja-JP">
              <a:solidFill>
                <a:schemeClr val="accent2"/>
              </a:solidFill>
            </a:endParaRPr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333486-84BA-DA42-9A55-43641338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DD17-CB3E-1040-8779-363EC11F09A3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90DBCA-AE5A-684B-B7CC-BD108C13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6CECF5-FB97-7C4B-81A9-A2EE7023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/>
              <a:t>7</a:t>
            </a:fld>
            <a:endParaRPr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46A01C-5B8A-2F4A-B26B-D919364D8D4F}"/>
              </a:ext>
            </a:extLst>
          </p:cNvPr>
          <p:cNvSpPr txBox="1"/>
          <p:nvPr/>
        </p:nvSpPr>
        <p:spPr>
          <a:xfrm>
            <a:off x="7608770" y="1417638"/>
            <a:ext cx="92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chemeClr val="tx2"/>
                </a:solidFill>
              </a:rPr>
              <a:t>(HB p27)</a:t>
            </a:r>
            <a:endParaRPr lang="ja-JP" altLang="ja-JP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51BF58-B149-8243-B2F0-86CDD7C6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4000"/>
              <a:t>健康衛生</a:t>
            </a:r>
            <a:endParaRPr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B4DFC9-AF6E-1C4E-8D18-7861BFF16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628775"/>
            <a:ext cx="8352159" cy="4525963"/>
          </a:xfrm>
        </p:spPr>
        <p:txBody>
          <a:bodyPr/>
          <a:lstStyle/>
          <a:p>
            <a:r>
              <a:rPr lang="ja-JP" altLang="ja-JP"/>
              <a:t>健康</a:t>
            </a:r>
          </a:p>
          <a:p>
            <a:pPr lvl="1"/>
            <a:r>
              <a:rPr lang="ja-JP" altLang="ja-JP"/>
              <a:t>健康状況を把握</a:t>
            </a:r>
          </a:p>
          <a:p>
            <a:pPr lvl="1"/>
            <a:r>
              <a:rPr lang="ja-JP" altLang="ja-JP"/>
              <a:t>健康を維持</a:t>
            </a:r>
          </a:p>
          <a:p>
            <a:pPr lvl="1"/>
            <a:r>
              <a:rPr lang="ja-JP" altLang="ja-JP"/>
              <a:t>キャンプ日程表</a:t>
            </a:r>
          </a:p>
          <a:p>
            <a:r>
              <a:rPr lang="ja-JP" altLang="ja-JP"/>
              <a:t>衛生</a:t>
            </a:r>
          </a:p>
          <a:p>
            <a:pPr lvl="1"/>
            <a:r>
              <a:rPr lang="ja-JP" altLang="ja-JP"/>
              <a:t>衛生管理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7D64F1-7ACA-CD49-910B-7D57398B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B3A5-42B1-4A4C-9C3A-6417EA468690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CCDD16-4933-1045-85BA-6B1A88FD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EF3300-7AC9-3A4D-AE99-F1DB17BE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/>
              <a:t>8</a:t>
            </a:fld>
            <a:endParaRPr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34D265-A31E-C44D-8CF7-0AEA63F2A802}"/>
              </a:ext>
            </a:extLst>
          </p:cNvPr>
          <p:cNvSpPr txBox="1"/>
          <p:nvPr/>
        </p:nvSpPr>
        <p:spPr>
          <a:xfrm>
            <a:off x="7608770" y="1417638"/>
            <a:ext cx="92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chemeClr val="tx2"/>
                </a:solidFill>
              </a:rPr>
              <a:t>(HB p2x)</a:t>
            </a:r>
            <a:endParaRPr lang="ja-JP" altLang="ja-JP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7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A6269-7A97-F546-9FA1-03C6F50FB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/>
              <a:t>フィールド</a:t>
            </a:r>
            <a:r>
              <a:rPr lang="ja-JP" altLang="en-US"/>
              <a:t>別</a:t>
            </a:r>
            <a:br>
              <a:rPr lang="en-US" altLang="ja-JP" dirty="0"/>
            </a:br>
            <a:r>
              <a:rPr lang="ja-JP" altLang="ja-JP"/>
              <a:t>アクテビティ別の管理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AD0FD7-68E8-1140-AB5F-8997C0759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r>
              <a:rPr lang="ja-JP" altLang="ja-JP"/>
              <a:t>詳しくは安全危機管理</a:t>
            </a:r>
            <a:r>
              <a:rPr lang="en-US" altLang="ja-JP" dirty="0"/>
              <a:t>Step1</a:t>
            </a:r>
            <a:r>
              <a:rPr lang="ja-JP" altLang="en-US"/>
              <a:t>、</a:t>
            </a:r>
            <a:r>
              <a:rPr lang="en-US" altLang="ja-JP" dirty="0"/>
              <a:t>Step2</a:t>
            </a:r>
            <a:r>
              <a:rPr lang="ja-JP" altLang="ja-JP"/>
              <a:t>で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F71CB0-E40C-554B-A36E-37381D03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6EB51-5863-3B4E-90C3-043BF56AB916}" type="datetime1">
              <a:rPr lang="ja-JP" altLang="en-US" smtClean="0"/>
              <a:t>2019/4/4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A149D2-1853-764E-9C39-DEF46950B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安全危機管理 基礎 </a:t>
            </a:r>
            <a:r>
              <a:rPr lang="en-US" altLang="ja-JP"/>
              <a:t>§3</a:t>
            </a:r>
            <a:r>
              <a:rPr lang="ja-JP" altLang="en-US"/>
              <a:t>プログラム展開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51DCE9-2674-2B46-A71B-E381B7EE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Page-</a:t>
            </a:r>
            <a:fld id="{D153BE1B-1771-A94B-8B3D-3C81EB5582AC}" type="slidenum">
              <a:rPr lang="ja-JP" altLang="en-US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147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8IC企画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扇">
      <a:majorFont>
        <a:latin typeface="Franklin Gothic Medium"/>
        <a:ea typeface=""/>
        <a:cs typeface=""/>
        <a:font script="Jpan" typeface="ヒラギノ角ゴ Pro W6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ヒラギノ角ゴ Pro W6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12468</TotalTime>
  <Words>670</Words>
  <Application>Microsoft Macintosh PowerPoint</Application>
  <PresentationFormat>画面に合わせる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MS PGothic</vt:lpstr>
      <vt:lpstr>MS Gothic</vt:lpstr>
      <vt:lpstr>Arial</vt:lpstr>
      <vt:lpstr>Calibri</vt:lpstr>
      <vt:lpstr>Franklin Gothic Book</vt:lpstr>
      <vt:lpstr>Franklin Gothic Medium</vt:lpstr>
      <vt:lpstr>Wingdings</vt:lpstr>
      <vt:lpstr>18IC企画書</vt:lpstr>
      <vt:lpstr>§3 プログラム展開</vt:lpstr>
      <vt:lpstr>目標</vt:lpstr>
      <vt:lpstr>グループワーク</vt:lpstr>
      <vt:lpstr>「春だ、外へ出よう」</vt:lpstr>
      <vt:lpstr>実施段階でのチェックポイント</vt:lpstr>
      <vt:lpstr>安全管理の取り組み - 活動前のポイント -</vt:lpstr>
      <vt:lpstr>安全管理の取り組み - 活動中のポイント -</vt:lpstr>
      <vt:lpstr>健康衛生</vt:lpstr>
      <vt:lpstr>フィールド別 アクテビティ別の管理</vt:lpstr>
      <vt:lpstr>その他、補足</vt:lpstr>
      <vt:lpstr>フィードバック</vt:lpstr>
      <vt:lpstr>まとめ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§2 プログラム企画・計画時の注意</dc:title>
  <dc:subject/>
  <dc:creator/>
  <cp:keywords/>
  <dc:description/>
  <cp:lastModifiedBy>Microsoft Office ユーザー</cp:lastModifiedBy>
  <cp:revision>109</cp:revision>
  <cp:lastPrinted>2018-02-24T14:52:31Z</cp:lastPrinted>
  <dcterms:created xsi:type="dcterms:W3CDTF">2014-09-13T09:04:12Z</dcterms:created>
  <dcterms:modified xsi:type="dcterms:W3CDTF">2019-04-04T13:21:54Z</dcterms:modified>
  <cp:category/>
</cp:coreProperties>
</file>