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59" r:id="rId9"/>
    <p:sldId id="265" r:id="rId10"/>
    <p:sldId id="269" r:id="rId11"/>
    <p:sldId id="270" r:id="rId12"/>
    <p:sldId id="271" r:id="rId13"/>
    <p:sldId id="272" r:id="rId14"/>
    <p:sldId id="268" r:id="rId15"/>
    <p:sldId id="266" r:id="rId16"/>
    <p:sldId id="273" r:id="rId17"/>
    <p:sldId id="267" r:id="rId18"/>
    <p:sldId id="258" r:id="rId19"/>
    <p:sldId id="274" r:id="rId20"/>
  </p:sldIdLst>
  <p:sldSz cx="9144000" cy="6858000" type="screen4x3"/>
  <p:notesSz cx="9144000" cy="6858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2" autoAdjust="0"/>
    <p:restoredTop sz="89791" autoAdjust="0"/>
  </p:normalViewPr>
  <p:slideViewPr>
    <p:cSldViewPr>
      <p:cViewPr varScale="1">
        <p:scale>
          <a:sx n="69" d="100"/>
          <a:sy n="69" d="100"/>
        </p:scale>
        <p:origin x="192" y="408"/>
      </p:cViewPr>
      <p:guideLst>
        <p:guide orient="horz" pos="4319"/>
        <p:guide pos="2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8F6D46C-8069-2C4E-BFA1-3D0031682C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6C92866-105C-BB4C-8D11-BBAAA21BDD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1pPr>
          </a:lstStyle>
          <a:p>
            <a:pPr>
              <a:defRPr/>
            </a:pPr>
            <a:fld id="{EEB03381-7CA3-B044-8B39-236BCAD63FC9}" type="datetimeFigureOut">
              <a:rPr lang="ja-JP" altLang="en-US"/>
              <a:pPr>
                <a:defRPr/>
              </a:pPr>
              <a:t>2019/4/4</a:t>
            </a:fld>
            <a:endParaRPr lang="en-US" altLang="ja-JP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B9F0E56A-8302-DE46-B487-7354BF2340C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1ECEE4EA-D8B9-7345-8154-23D41F831AA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1pPr>
          </a:lstStyle>
          <a:p>
            <a:pPr>
              <a:defRPr/>
            </a:pPr>
            <a:fld id="{358A0197-C2AF-914A-A349-854F11AB3AF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9T11:36:58.040"/>
    </inkml:context>
    <inkml:brush xml:id="br0">
      <inkml:brushProperty name="width" value="0.21167" units="cm"/>
      <inkml:brushProperty name="height" value="0.21167" units="cm"/>
      <inkml:brushProperty name="color" value="#8EB4E3"/>
    </inkml:brush>
  </inkml:definitions>
  <inkml:trace contextRef="#ctx0" brushRef="#br0">1 2645 24575,'59'-173'0,"-40"116"0,15-37 0,-3 12 0,-23 66 0,0-1 0,-3 5 0,3 0 0,-4 3 0,5-3 0,-1 0 0,1-11 0,4 5 0,1-6 0,0 0 0,8-1 0,-7 1 0,9 0 0,-6 0 0,-5 6 0,4 1 0,-3 0 0,4 4 0,0-5 0,-4 1 0,3 4 0,-3-10 0,4 5 0,0-6 0,-4 0 0,3 6 0,-7-5 0,7 10 0,-7-4 0,7 5 0,-3 1 0,-1 4 0,4 2 0,2 5 0,6 0 0,-1 0 0,10 0 0,5 0 0,6 0 0,5 6 0,-12 1 0,-3 12 0,-5 2 0,-1 4 0,1 1 0,-6-1 0,6 8 0,-5-6 0,1 6 0,2-8 0,-8-1 0,8 2 0,-9-8 0,12 11 0,-6-9 0,3 10 0,-5-11 0,-5-2 0,0 1 0,1 0 0,4 1 0,-4-2 0,5 1 0,-6-5 0,0 4 0,5-5 0,-4 0 0,5 1 0,-11-7 0,10 0 0,-8-1 0,8-4 0,-5 5 0,-4-6 0,3 0 0,4 0 0,-1 0 0,6 0 0,-7 0 0,-1 0 0,0-6 0,0 0 0,0-11 0,0-2 0,-4-5 0,4-6 0,-4 4 0,5-11 0,-4 5 0,3-7 0,-2 0 0,-1 0 0,4 0 0,0-11 0,1 15 0,-1 0 0,-2 13 0,-8 4 0,8-1 0,-7 2 0,2 6 0,-3 0 0,-1 0 0,0 5 0,4-4 0,-2 9 0,2-9 0,-4 9 0,5-9 0,-4 8 0,8-8 0,0 3 0,-2 1 0,5-4 0,-10 8 0,2-3 0,-4 5 0,0 0 0,0 0 0,1 0 0,-1 0 0,0 0 0,5 17 0,1-2 0,7 30 0,-2-11 0,8 23 0,1-6 0,6 2 0,12 9 0,-5-23 0,4-1 0,-9-18 0,-7-13 0,-4-1 0,3-6 0,-4 0 0,6-6 0,0-14 0,2-10 0,6-13 0,-3-9 0,10-2 0,-9-7 0,9 0 0,-9-1 0,4 2 0,8-13 0,-16 19 0,8-6 0,-21 28 0,0-5 0,-1 12 0,-2-13 0,1 6 0,-1-7 0,-1 0 0,4 0 0,-4 0 0,5 1 0,-5-9 0,0 6 0,-5-6 0,4 8 0,-3 0 0,3 0 0,1 1 0,-4-1 0,7 0 0,-2-8 0,9 5 0,13-32 0,-4 26 0,8-21 0,-10 27 0,-6 8 0,5-6 0,-6 13 0,1-6 0,3 0 0,-9 8 0,4-7 0,-10 8 0,3 5 0,-3-3 0,-1 9 0,0-3 0,3 0 0,-6 8 0,11-7 0,-8 14 0,10-4 0,-3 5 0,3 0 0,-5 0 0,5 0 0,-4 10 0,10 12 0,-2 19 0,14 21 0,-7-8 0,8 21 0,-4-21 0,5 23 0,-1-7-551,-1 8 551,-6-2 0,-13-29 0,0 0 0,16 27 0,0 9 0,-12-32 0,-4 3 0,-2-13 0,1 13 0,-1-6 0,-3 0 0,-2 6 0,1 4 0,1 0 0,5 8 0,0-10 0,-1 1 551,0-1-551,11 26 0,-9-27 0,8 25 0,-6-38 0,-2 13 0,2-14 0,1 8 0,-6-17 0,6 7 0,-8-13 0,1 4 0,-1-6 0,0-6 0,-4 5 0,3-5 0,-3 6 0,4-6 0,7 13 0,-1-10 0,7 13 0,18 4 0,-14-9 0,21 18 0,-25-19 0,6 6 0,-7-8 0,0-5 0,-1-3 0,-4-5 0,-2-1 0,-5-5 0,-4-2 0,3-5 0,-8 0 0,4 0 0,-5 0 0,5 0 0,-3-17 0,8-5 0,-7-25 0,8-1 0,0-28 0,-5 25 0,0-2 0,-3 0 0,-1 0-465,4-4 0,-1 1 465,-3 6 0,0 3 0,14-33 0,-6 2 0,-2 14 0,-1 15 0,-4 9 0,3 10 0,-5 6 0,-1 6 930,-3 2-930,2 10 0,-2 1 0,3 5 0,-1 0 0,1 0 0,1 11 0,-2-9 0,12 9 0,-5-11 0,14 6 0,-3 1 0,-1 5 0,12 16 0,-4-6 0,15 22 0,13 5 0,-5 0 0,2 6 0,-1-10 0,-15 6 0,11-3 0,-11 3 0,-4-14 0,-5 4 0,-7-15 0,0 1 0,-7-4 0,-4-5 0,3 1 0,-3-2 0,4 0 0,-4-5 0,11 11 0,-10-11 0,17 6 0,-13-6 0,5-5 0,-6-2 0,0-5 0,5 0 0,-3 0 0,9-19 0,-4 3 0,2-23 0,2 4 0,-2-6 0,5-1 0,0 0 0,1-9 0,6-2 0,-13 10 0,0-2 0,18-23 0,-18 24 0,-2 0 0,11-18 0,0 1 0,-6 9 0,-3 3 0,-6 10 0,-5 7 0,-2 7 0,0 8 0,-3 6 0,2 0 0,-4 5 0,1 1 0,3 5 0,-3 0 0,8 0 0,-3 0 0,4 0 0,13 0 0,-10 0 0,11 10 0,-18 10 0,4 13 0,-3 5 0,5 1 0,-1 0 0,7 1 0,-1-6 0,2 5 0,1-18 0,-8 3 0,9-11 0,-5-7 0,6 0 0,-1-6 0,1 0 0,7-27 0,-5 2 0,-1-16 0,-1-5 0,14-14-219,-15 16 1,-1 0 218,18-18 0,-10 2 0,4-2 0,-12 4 0,6-3 0,-7 10 0,8-8 0,-1 6 0,1-8 0,-2 8 0,1 2 0,-8 11 0,-1-1 0,-6 9 0,0 2 0,-1 11 0,0 2 437,8 0-437,-6 9 0,6-8 0,-3 15 0,-4-5 0,4 6 0,-5 0 0,0 0 0,6 0 0,-10 0 0,9 0 0,-10 5 0,6 14 0,0 8 0,2 20 0,-1 2 0,12 41 0,-12-24 0,11 24 0,-19-33 0,3-8 0,-5-2 0,-1-15 0,1 5 0,-1-12 0,1 5 0,-1 1 0,0 0 0,6 26 0,-5-15 0,5 22 0,-5-15 0,1 7 0,-5 1 0,3-8 0,-3 6 0,5-6 0,-1 0 0,1 6 0,-1-14 0,1 13 0,-1-13 0,0 13 0,0-13 0,0 5 0,1 0 0,3 13 0,-7-15 0,6 3 0,-8-23 0,0 7 0,2-12 0,-6 10 0,7-6 0,-4-4 0,1 8 0,3-15 0,-7 5 0,2-6 0,-3-1 0,17-4 0,6-1 0,19 15 0,4 6 0,1 20 0,-8-9 0,5 13 0,1-12 0,-4 13 0,2-14 0,-11 4 0,-2-14 0,-4 6 0,3-7 0,-10-8 0,4 6 0,1-5 0,-5 5 0,9 2 0,-8-8 0,8 7 0,-9-12 0,10 12 0,-10-12 0,10 6 0,-10-7 0,10-5 0,-10-2 0,23-5 0,-20 0 0,20 0 0,-23-11 0,10-3 0,-9-17 0,9 4 0,-2-21 0,11 2 0,5-25 0,-7 17-377,-10 5 0,-2-2 377,-4-6 0,-1 4 0,0-3 0,-1-25 0,-5 32 0,0-1 0,-4 0 0,1 1 0,13-40 0,-11 19 0,1-1 0,3 20 0,0 1 0,-1-17 0,1 1 0,14-21 0,-2 17 0,-4 12 0,3 1 0,-3 21 0,-2-9 0,2 11 0,-4 2 754,-2 1-754,1 7 0,-1-7 0,-3 6 0,3-6 0,-9 13 0,4-4 0,-5 9 0,1-3 0,-1 5 0,0 0 0,4-5 0,-3 4 0,7-4 0,-6-1 0,7 4 0,-7-9 0,3 9 0,0-10 0,-4 11 0,3-5 0,-3 7 0,-1 4 0,0-4 0,0 4 0,0-5 0,5 5 0,6-5 0,0 5 0,8-6 0,-13 5 0,3 2 0,-9 5 0,0 0 0,0 0 0,0 0 0,-3 5 0,3 13 0,-7 17 0,8 23 0,-2 1 0,4 15 0,1 4 0,0 1-705,0 18 705,-3-47 0,1 0 0,-1-1 0,1 3 0,9 32 0,1 0 0,-5-27 0,-1-1 0,4 13 0,1-1 0,5 27 0,0-15 0,0 9 0,1-2 0,-2-11 0,-1-16 0,-5 4 0,-2-23 0,-1 6 0,-3-15 0,3-2 0,-5-6 705,-1-6-705,-3 4 0,3-4 0,-3 23 0,5-7 0,-5 16 0,4-12 0,-4 1 0,5 0 0,-4 0 0,2-1 0,-3-5 0,5-3 0,-1-6 0,0 6 0,-4-4 0,4 10 0,-4-10 0,5 11 0,-1-12 0,1 13 0,-1-7 0,1 2 0,3 1 0,1-14 0,-1 1 0,0-14 0,-1-2 0,-2-5 0,7 0 0,-4-6 0,13-22 0,-4-19 0,8-44-1055,-17 42 0,-1-3 1055,2-8 0,-1-3 0,1-3 0,-1-2-630,-1-7 1,-2-1 629,1 0 0,-1 0 0,-3 8 0,-1-3-766,5-22 0,1 1 766,-1 24 0,0-1 0,-3 3 0,0-4 0,1 2 0,7-20 0,-1 2 0,-6 2 0,-1 1 0,4 2 0,1 3 0,-6 15 0,-1 2 0,0 0 0,1 3-346,5-34 346,-5 38 0,-1 0 0,6-25 0,0-8 0,-1 19 0,0 2 0,0 10 1750,4 7-1750,-3-6 1250,6 14-1250,-6-6 1793,7 1-1793,-8 5 454,12-17-454,-12 23 0,7-6 0,-9 17 0,0 6 0,-1 1 0,0 7 0,1 4 0,-1 1 0,0 5 0,0 0 0,0 0 0,0 0 0,0 0 0,0 0 0,0 0 0,1 0 0,-1 10 0,1 4 0,1 24 0,0 4 0,6 23 0,-4-6 0,9 7 0,-4-9 0,5-1 0,-6-7 0,5 6 0,-11-21 0,10 11 0,-10-13 0,9 7 0,-5-7 0,7 13 0,-2-11 0,1 13 0,21 21 0,-16-29 0,21 29 0,-21-47 0,1 10 0,-3-18 0,-9 4 0,-2-6 0,-3-5 0,-1-1 0,0 0 0,0-4 0,0 8 0,0-3 0,5 6 0,-4-2 0,4-3 0,-1 3 0,-2-9 0,2 4 0,-4-5 0,-3 0 0,-2 0 0</inkml:trace>
  <inkml:trace contextRef="#ctx0" brushRef="#br0" timeOffset="1497">14001 1661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0768CC6-354B-1144-9D66-452CB1BE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9650E5-86A2-EB47-867D-0340FB218F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D5DB0C-A6B7-234E-966D-A28ED8C27B90}" type="datetimeFigureOut">
              <a:rPr lang="ja-JP" altLang="en-US"/>
              <a:pPr>
                <a:defRPr/>
              </a:pPr>
              <a:t>2019/4/4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4466C3A-0F4E-694D-B43C-40299DCD7C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7FDF2ED1-F3D5-404E-AD96-1FB82F28F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C1828D-0F38-5D4F-8273-F68EAF51A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4D73B9-F4B3-374A-BC0D-5A3456C6C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1pPr>
          </a:lstStyle>
          <a:p>
            <a:pPr>
              <a:defRPr/>
            </a:pPr>
            <a:fld id="{02C4C927-F094-5F43-BCB2-C2B97D4E80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832DCF-B7BC-3641-B2A6-E9F41F55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48374EBC-F299-2A4B-96D5-4FF38BE5DE7A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9" name="フッター プレースホルダ 4">
            <a:extLst>
              <a:ext uri="{FF2B5EF4-FFF2-40B4-BE49-F238E27FC236}">
                <a16:creationId xmlns:a16="http://schemas.microsoft.com/office/drawing/2014/main" id="{B3741127-AE63-0F41-8D2B-7D741AAF8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10" name="スライド番号プレースホルダ 5">
            <a:extLst>
              <a:ext uri="{FF2B5EF4-FFF2-40B4-BE49-F238E27FC236}">
                <a16:creationId xmlns:a16="http://schemas.microsoft.com/office/drawing/2014/main" id="{AD796683-6931-F143-9FD9-D6049F74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276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2pPr>
            <a:lvl3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3pPr>
            <a:lvl4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4pPr>
            <a:lvl5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2CFA828-48B8-654F-8C17-3209CF7F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4AF611B2-33D1-F14E-A210-9D7C1FE3463B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1A2EBEFC-4237-3C4D-BACF-E46E7056C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F1193018-ACBF-FF49-ABEA-2510CF675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685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2pPr>
            <a:lvl3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3pPr>
            <a:lvl4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4pPr>
            <a:lvl5pPr>
              <a:defRPr>
                <a:latin typeface="MS Gothic" panose="020B0609070205080204" pitchFamily="49" charset="-128"/>
                <a:ea typeface="MS Gothic" panose="020B0609070205080204" pitchFamily="49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D5E12DE-2EAC-834A-9348-91FCB085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7B6C980D-6DFE-D04D-A69E-DC6B02D2C224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FFEA6538-535A-104F-B04E-EF9B011F9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071D637D-568B-2742-8929-184863938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967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u"/>
              <a:defRPr sz="2400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 marL="742950" indent="-285750">
              <a:buFont typeface="Wingdings" pitchFamily="2" charset="2"/>
              <a:buChar char="l"/>
              <a:defRPr sz="2400">
                <a:latin typeface="MS Gothic" panose="020B0609070205080204" pitchFamily="49" charset="-128"/>
                <a:ea typeface="MS Gothic" panose="020B0609070205080204" pitchFamily="49" charset="-128"/>
              </a:defRPr>
            </a:lvl2pPr>
            <a:lvl3pPr marL="1143000" indent="-228600">
              <a:buFont typeface="Wingdings" pitchFamily="2" charset="2"/>
              <a:buChar char="Ø"/>
              <a:defRPr sz="2400">
                <a:latin typeface="MS Gothic" panose="020B0609070205080204" pitchFamily="49" charset="-128"/>
                <a:ea typeface="MS Gothic" panose="020B0609070205080204" pitchFamily="49" charset="-128"/>
              </a:defRPr>
            </a:lvl3pPr>
            <a:lvl4pPr>
              <a:defRPr sz="2000">
                <a:latin typeface="MS Gothic" panose="020B0609070205080204" pitchFamily="49" charset="-128"/>
                <a:ea typeface="MS Gothic" panose="020B0609070205080204" pitchFamily="49" charset="-128"/>
              </a:defRPr>
            </a:lvl4pPr>
            <a:lvl5pPr>
              <a:defRPr sz="2000">
                <a:latin typeface="MS Gothic" panose="020B0609070205080204" pitchFamily="49" charset="-128"/>
                <a:ea typeface="MS Gothic" panose="020B0609070205080204" pitchFamily="49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7FFE21F-ED9D-8849-A034-DB7AAA0E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4C0C68D7-C08C-C947-A2B8-75F94FBE5611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10" name="フッター プレースホルダ 4">
            <a:extLst>
              <a:ext uri="{FF2B5EF4-FFF2-40B4-BE49-F238E27FC236}">
                <a16:creationId xmlns:a16="http://schemas.microsoft.com/office/drawing/2014/main" id="{126E24AF-65E9-D341-863D-088FA4AF5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C210F7C3-53A3-1E42-A181-5C48FFBBE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61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accent3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4908266C-CFA7-CC4C-8B4F-9DEC3E9B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0B2135E0-BE0F-B944-AEF5-4F3B8C30B892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75AD22C4-07CE-C443-97C9-62B7EA3A8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37B5A83C-D545-4943-84C2-5979C52F8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73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>
              <a:defRPr sz="2400">
                <a:latin typeface="MS Gothic" panose="020B0609070205080204" pitchFamily="49" charset="-128"/>
                <a:ea typeface="MS Gothic" panose="020B0609070205080204" pitchFamily="49" charset="-128"/>
              </a:defRPr>
            </a:lvl2pPr>
            <a:lvl3pPr>
              <a:defRPr sz="2000">
                <a:latin typeface="MS Gothic" panose="020B0609070205080204" pitchFamily="49" charset="-128"/>
                <a:ea typeface="MS Gothic" panose="020B0609070205080204" pitchFamily="49" charset="-128"/>
              </a:defRPr>
            </a:lvl3pPr>
            <a:lvl4pPr>
              <a:defRPr sz="1800">
                <a:latin typeface="MS Gothic" panose="020B0609070205080204" pitchFamily="49" charset="-128"/>
                <a:ea typeface="MS Gothic" panose="020B0609070205080204" pitchFamily="49" charset="-128"/>
              </a:defRPr>
            </a:lvl4pPr>
            <a:lvl5pPr>
              <a:defRPr sz="1800">
                <a:latin typeface="MS Gothic" panose="020B0609070205080204" pitchFamily="49" charset="-128"/>
                <a:ea typeface="MS Gothic" panose="020B0609070205080204" pitchFamily="49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>
              <a:defRPr sz="2400">
                <a:latin typeface="MS Gothic" panose="020B0609070205080204" pitchFamily="49" charset="-128"/>
                <a:ea typeface="MS Gothic" panose="020B0609070205080204" pitchFamily="49" charset="-128"/>
              </a:defRPr>
            </a:lvl2pPr>
            <a:lvl3pPr>
              <a:defRPr sz="2000">
                <a:latin typeface="MS Gothic" panose="020B0609070205080204" pitchFamily="49" charset="-128"/>
                <a:ea typeface="MS Gothic" panose="020B0609070205080204" pitchFamily="49" charset="-128"/>
              </a:defRPr>
            </a:lvl3pPr>
            <a:lvl4pPr>
              <a:defRPr sz="1800">
                <a:latin typeface="MS Gothic" panose="020B0609070205080204" pitchFamily="49" charset="-128"/>
                <a:ea typeface="MS Gothic" panose="020B0609070205080204" pitchFamily="49" charset="-128"/>
              </a:defRPr>
            </a:lvl4pPr>
            <a:lvl5pPr>
              <a:defRPr sz="1800">
                <a:latin typeface="MS Gothic" panose="020B0609070205080204" pitchFamily="49" charset="-128"/>
                <a:ea typeface="MS Gothic" panose="020B0609070205080204" pitchFamily="49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日付プレースホルダ 3">
            <a:extLst>
              <a:ext uri="{FF2B5EF4-FFF2-40B4-BE49-F238E27FC236}">
                <a16:creationId xmlns:a16="http://schemas.microsoft.com/office/drawing/2014/main" id="{4E00E027-C0A7-E242-81BD-78BCA500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F61DBDEA-8A53-DF48-8E0B-4CAFF826EC6C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9" name="フッター プレースホルダ 4">
            <a:extLst>
              <a:ext uri="{FF2B5EF4-FFF2-40B4-BE49-F238E27FC236}">
                <a16:creationId xmlns:a16="http://schemas.microsoft.com/office/drawing/2014/main" id="{8FF0B5BF-1958-C445-98D9-16099CF04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10" name="スライド番号プレースホルダ 5">
            <a:extLst>
              <a:ext uri="{FF2B5EF4-FFF2-40B4-BE49-F238E27FC236}">
                <a16:creationId xmlns:a16="http://schemas.microsoft.com/office/drawing/2014/main" id="{49BBDA2E-AA47-8B45-8E31-F32361953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824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>
              <a:defRPr sz="2000">
                <a:latin typeface="MS Gothic" panose="020B0609070205080204" pitchFamily="49" charset="-128"/>
                <a:ea typeface="MS Gothic" panose="020B0609070205080204" pitchFamily="49" charset="-128"/>
              </a:defRPr>
            </a:lvl2pPr>
            <a:lvl3pPr>
              <a:defRPr sz="1800">
                <a:latin typeface="MS Gothic" panose="020B0609070205080204" pitchFamily="49" charset="-128"/>
                <a:ea typeface="MS Gothic" panose="020B0609070205080204" pitchFamily="49" charset="-128"/>
              </a:defRPr>
            </a:lvl3pPr>
            <a:lvl4pPr>
              <a:defRPr sz="1600">
                <a:latin typeface="MS Gothic" panose="020B0609070205080204" pitchFamily="49" charset="-128"/>
                <a:ea typeface="MS Gothic" panose="020B0609070205080204" pitchFamily="49" charset="-128"/>
              </a:defRPr>
            </a:lvl4pPr>
            <a:lvl5pPr>
              <a:defRPr sz="1600">
                <a:latin typeface="MS Gothic" panose="020B0609070205080204" pitchFamily="49" charset="-128"/>
                <a:ea typeface="MS Gothic" panose="020B0609070205080204" pitchFamily="49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>
              <a:defRPr sz="2000">
                <a:latin typeface="MS Gothic" panose="020B0609070205080204" pitchFamily="49" charset="-128"/>
                <a:ea typeface="MS Gothic" panose="020B0609070205080204" pitchFamily="49" charset="-128"/>
              </a:defRPr>
            </a:lvl2pPr>
            <a:lvl3pPr>
              <a:defRPr sz="1800">
                <a:latin typeface="MS Gothic" panose="020B0609070205080204" pitchFamily="49" charset="-128"/>
                <a:ea typeface="MS Gothic" panose="020B0609070205080204" pitchFamily="49" charset="-128"/>
              </a:defRPr>
            </a:lvl3pPr>
            <a:lvl4pPr>
              <a:defRPr sz="1600">
                <a:latin typeface="MS Gothic" panose="020B0609070205080204" pitchFamily="49" charset="-128"/>
                <a:ea typeface="MS Gothic" panose="020B0609070205080204" pitchFamily="49" charset="-128"/>
              </a:defRPr>
            </a:lvl4pPr>
            <a:lvl5pPr>
              <a:defRPr sz="1600">
                <a:latin typeface="MS Gothic" panose="020B0609070205080204" pitchFamily="49" charset="-128"/>
                <a:ea typeface="MS Gothic" panose="020B0609070205080204" pitchFamily="49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日付プレースホルダ 3">
            <a:extLst>
              <a:ext uri="{FF2B5EF4-FFF2-40B4-BE49-F238E27FC236}">
                <a16:creationId xmlns:a16="http://schemas.microsoft.com/office/drawing/2014/main" id="{B4962EC2-1839-5E44-B589-4CFFE898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BC2EAB19-DAD2-EF45-8C9E-D650550A5861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11" name="フッター プレースホルダ 4">
            <a:extLst>
              <a:ext uri="{FF2B5EF4-FFF2-40B4-BE49-F238E27FC236}">
                <a16:creationId xmlns:a16="http://schemas.microsoft.com/office/drawing/2014/main" id="{1EC7411D-B064-4448-B299-17F1DF7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12" name="スライド番号プレースホルダ 5">
            <a:extLst>
              <a:ext uri="{FF2B5EF4-FFF2-40B4-BE49-F238E27FC236}">
                <a16:creationId xmlns:a16="http://schemas.microsoft.com/office/drawing/2014/main" id="{0D7B34E5-EA61-C249-BC71-283D4A4A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9846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6" name="日付プレースホルダ 3">
            <a:extLst>
              <a:ext uri="{FF2B5EF4-FFF2-40B4-BE49-F238E27FC236}">
                <a16:creationId xmlns:a16="http://schemas.microsoft.com/office/drawing/2014/main" id="{472228BE-5B51-1447-9E01-2B56A720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F097DE06-7603-754C-BCE4-073D9B5F3AB4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7" name="フッター プレースホルダ 4">
            <a:extLst>
              <a:ext uri="{FF2B5EF4-FFF2-40B4-BE49-F238E27FC236}">
                <a16:creationId xmlns:a16="http://schemas.microsoft.com/office/drawing/2014/main" id="{476778C1-62E7-504C-B610-079C2186A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id="{1E1C903E-8408-8F40-9E16-D14E05228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353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4D7CBF6-9F1A-8743-8EEE-67258B2C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FAED51A5-9BB2-504E-B2AE-27A5995A62F3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A30CD2B7-CB21-7046-A9E9-5BA916099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0E7C943-DABD-434E-9A9F-73E23AB66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206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ctr"/>
          <a:lstStyle>
            <a:lvl1pPr algn="l">
              <a:defRPr sz="2000" b="1">
                <a:solidFill>
                  <a:schemeClr val="accent3">
                    <a:lumMod val="50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>
              <a:defRPr sz="2800">
                <a:latin typeface="MS Gothic" panose="020B0609070205080204" pitchFamily="49" charset="-128"/>
                <a:ea typeface="MS Gothic" panose="020B0609070205080204" pitchFamily="49" charset="-128"/>
              </a:defRPr>
            </a:lvl2pPr>
            <a:lvl3pPr>
              <a:defRPr sz="2400">
                <a:latin typeface="MS Gothic" panose="020B0609070205080204" pitchFamily="49" charset="-128"/>
                <a:ea typeface="MS Gothic" panose="020B0609070205080204" pitchFamily="49" charset="-128"/>
              </a:defRPr>
            </a:lvl3pPr>
            <a:lvl4pPr>
              <a:defRPr sz="2000">
                <a:latin typeface="MS Gothic" panose="020B0609070205080204" pitchFamily="49" charset="-128"/>
                <a:ea typeface="MS Gothic" panose="020B0609070205080204" pitchFamily="49" charset="-128"/>
              </a:defRPr>
            </a:lvl4pPr>
            <a:lvl5pPr>
              <a:defRPr sz="2000">
                <a:latin typeface="MS Gothic" panose="020B0609070205080204" pitchFamily="49" charset="-128"/>
                <a:ea typeface="MS Gothic" panose="020B0609070205080204" pitchFamily="49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 3">
            <a:extLst>
              <a:ext uri="{FF2B5EF4-FFF2-40B4-BE49-F238E27FC236}">
                <a16:creationId xmlns:a16="http://schemas.microsoft.com/office/drawing/2014/main" id="{B722D990-E215-024B-BF31-278E5616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31583D9E-0BE2-054D-952C-6ED54C4112C7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9" name="フッター プレースホルダ 4">
            <a:extLst>
              <a:ext uri="{FF2B5EF4-FFF2-40B4-BE49-F238E27FC236}">
                <a16:creationId xmlns:a16="http://schemas.microsoft.com/office/drawing/2014/main" id="{2F561781-8731-D140-B543-55EDBD5EB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10" name="スライド番号プレースホルダ 5">
            <a:extLst>
              <a:ext uri="{FF2B5EF4-FFF2-40B4-BE49-F238E27FC236}">
                <a16:creationId xmlns:a16="http://schemas.microsoft.com/office/drawing/2014/main" id="{A46796D0-EF12-7B45-A7AB-6A29354BC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5162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 3">
            <a:extLst>
              <a:ext uri="{FF2B5EF4-FFF2-40B4-BE49-F238E27FC236}">
                <a16:creationId xmlns:a16="http://schemas.microsoft.com/office/drawing/2014/main" id="{99C02D7B-F022-9344-AE00-DA2A6918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98A4D217-1E07-6C46-B094-5943530B569E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9" name="フッター プレースホルダ 4">
            <a:extLst>
              <a:ext uri="{FF2B5EF4-FFF2-40B4-BE49-F238E27FC236}">
                <a16:creationId xmlns:a16="http://schemas.microsoft.com/office/drawing/2014/main" id="{FD80EE6C-E345-A543-849B-9E98A83E5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10" name="スライド番号プレースホルダ 5">
            <a:extLst>
              <a:ext uri="{FF2B5EF4-FFF2-40B4-BE49-F238E27FC236}">
                <a16:creationId xmlns:a16="http://schemas.microsoft.com/office/drawing/2014/main" id="{4C068EA2-D240-1B42-812E-394CB794D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6356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7ED00F35-3B25-F540-9366-387B025090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5F0CF17-70D6-4C4B-957A-B6ED07871A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テキスト ボックス 6">
            <a:extLst>
              <a:ext uri="{FF2B5EF4-FFF2-40B4-BE49-F238E27FC236}">
                <a16:creationId xmlns:a16="http://schemas.microsoft.com/office/drawing/2014/main" id="{0D0AD573-3384-2540-9352-6FF7051147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4888" y="6453188"/>
            <a:ext cx="2951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ja-JP" altLang="en-US" sz="1000">
                <a:solidFill>
                  <a:schemeClr val="bg1"/>
                </a:solidFill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rPr>
              <a:t>ボーイスカウト茨城県連盟トレーニングチーム</a:t>
            </a:r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4FE7183-16A1-3F40-BE7A-975D84EDF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B297A2B-96EE-B048-81A1-12A616A6B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9" name="日付プレースホルダ 3">
            <a:extLst>
              <a:ext uri="{FF2B5EF4-FFF2-40B4-BE49-F238E27FC236}">
                <a16:creationId xmlns:a16="http://schemas.microsoft.com/office/drawing/2014/main" id="{86E64896-956E-A040-94C6-19EBEDCCA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512" y="6525344"/>
            <a:ext cx="1368152" cy="196131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>
              <a:defRPr/>
            </a:pPr>
            <a:fld id="{1D1451EC-274E-544C-9190-D0E649B78F22}" type="datetime1">
              <a:rPr lang="ja-JP" altLang="en-US" smtClean="0"/>
              <a:t>2019/4/4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ヒラギノ角ゴ Pro W6" panose="020B0300000000000000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ヒラギノ角ゴ Pro W6" panose="020B0300000000000000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ヒラギノ角ゴ Pro W6" panose="020B0300000000000000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ヒラギノ角ゴ Pro W6" panose="020B0300000000000000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ヒラギノ角ゴ Pro W6" panose="020B0300000000000000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ヒラギノ角ゴ Pro W6" panose="020B0300000000000000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4">
            <a:extLst>
              <a:ext uri="{FF2B5EF4-FFF2-40B4-BE49-F238E27FC236}">
                <a16:creationId xmlns:a16="http://schemas.microsoft.com/office/drawing/2014/main" id="{4332AF27-275F-E74A-91C5-5E1536409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ja-JP" sz="3600"/>
              <a:t>§</a:t>
            </a:r>
            <a:r>
              <a:rPr lang="en-US" altLang="ja-JP" sz="3600" dirty="0"/>
              <a:t>2 </a:t>
            </a:r>
            <a:r>
              <a:rPr lang="ja-JP" altLang="en-US" sz="3600"/>
              <a:t>プログラム企画・計画時の注意</a:t>
            </a:r>
          </a:p>
        </p:txBody>
      </p:sp>
      <p:sp>
        <p:nvSpPr>
          <p:cNvPr id="15362" name="サブタイトル 5">
            <a:extLst>
              <a:ext uri="{FF2B5EF4-FFF2-40B4-BE49-F238E27FC236}">
                <a16:creationId xmlns:a16="http://schemas.microsoft.com/office/drawing/2014/main" id="{2FE848A3-9E26-F94D-ADEF-F21F952282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sz="1800" dirty="0"/>
          </a:p>
          <a:p>
            <a:r>
              <a:rPr lang="ja-JP" altLang="en-US" sz="2400"/>
              <a:t>担当：富田弘司</a:t>
            </a:r>
            <a:endParaRPr lang="en-US" altLang="ja-JP" sz="1800" dirty="0"/>
          </a:p>
          <a:p>
            <a:r>
              <a:rPr lang="en-US" altLang="ja-JP" sz="1800" dirty="0"/>
              <a:t>(</a:t>
            </a:r>
            <a:r>
              <a:rPr lang="ja-JP" altLang="en-US" sz="1800"/>
              <a:t>茨城県連盟</a:t>
            </a:r>
            <a:r>
              <a:rPr lang="en-US" altLang="ja-JP" sz="1800" dirty="0"/>
              <a:t> </a:t>
            </a:r>
            <a:r>
              <a:rPr lang="ja-JP" altLang="en-US" sz="1800"/>
              <a:t>神栖第１団</a:t>
            </a:r>
            <a:r>
              <a:rPr lang="en-US" altLang="ja-JP" sz="1800" dirty="0"/>
              <a:t> BVS</a:t>
            </a:r>
            <a:r>
              <a:rPr lang="ja-JP" altLang="en-US" sz="1800"/>
              <a:t>副長、</a:t>
            </a:r>
            <a:r>
              <a:rPr lang="en-US" altLang="ja-JP" sz="1800" dirty="0"/>
              <a:t>VS</a:t>
            </a:r>
            <a:r>
              <a:rPr lang="ja-JP" altLang="en-US" sz="1800"/>
              <a:t>副長</a:t>
            </a:r>
            <a:r>
              <a:rPr lang="en-US" altLang="ja-JP" sz="1800" dirty="0"/>
              <a:t>)</a:t>
            </a:r>
            <a:endParaRPr lang="ja-JP" altLang="en-US" sz="1800"/>
          </a:p>
        </p:txBody>
      </p:sp>
      <p:sp>
        <p:nvSpPr>
          <p:cNvPr id="15363" name="タイトル 4">
            <a:extLst>
              <a:ext uri="{FF2B5EF4-FFF2-40B4-BE49-F238E27FC236}">
                <a16:creationId xmlns:a16="http://schemas.microsoft.com/office/drawing/2014/main" id="{13E6DC06-90C2-314F-B29B-E733A6173E2C}"/>
              </a:ext>
            </a:extLst>
          </p:cNvPr>
          <p:cNvSpPr>
            <a:spLocks/>
          </p:cNvSpPr>
          <p:nvPr/>
        </p:nvSpPr>
        <p:spPr bwMode="auto">
          <a:xfrm>
            <a:off x="755650" y="6635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安全危機管理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>
                <a:latin typeface="MS Gothic" panose="020B0609070205080204" pitchFamily="49" charset="-128"/>
                <a:ea typeface="MS Gothic" panose="020B0609070205080204" pitchFamily="49" charset="-128"/>
              </a:rPr>
              <a:t>基礎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4DF57B6-9D0F-E047-ADF9-F03CDF0A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危険予知トレーニング</a:t>
            </a:r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27C605-6B92-8F4B-8810-FC8BF026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F972-15E1-6644-A435-E09EE4E6A65E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2BB40B-C43D-5B48-A69F-31705F744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988EEB-679B-5544-9C40-AE210DA9F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10</a:t>
            </a:fld>
            <a:endParaRPr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B1ECE5D-0381-7E40-8F37-B4B4C02B4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825" y="1417638"/>
            <a:ext cx="4832350" cy="418465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2EE657-389C-7C44-AB93-A7BB1D733EB7}"/>
              </a:ext>
            </a:extLst>
          </p:cNvPr>
          <p:cNvSpPr txBox="1"/>
          <p:nvPr/>
        </p:nvSpPr>
        <p:spPr>
          <a:xfrm>
            <a:off x="179512" y="5139189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</a:rPr>
              <a:t>①</a:t>
            </a:r>
            <a:r>
              <a:rPr kumimoji="1" lang="ja-JP" altLang="en-US" sz="1400">
                <a:solidFill>
                  <a:schemeClr val="accent6">
                    <a:lumMod val="75000"/>
                  </a:schemeClr>
                </a:solidFill>
              </a:rPr>
              <a:t>どんな危険があるか</a:t>
            </a:r>
            <a:r>
              <a:rPr kumimoji="1" lang="en-US" altLang="ja-JP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kumimoji="1" lang="ja-JP" altLang="en-US" sz="1400">
                <a:solidFill>
                  <a:schemeClr val="accent6">
                    <a:lumMod val="75000"/>
                  </a:schemeClr>
                </a:solidFill>
              </a:rPr>
              <a:t>状況</a:t>
            </a:r>
            <a:r>
              <a:rPr kumimoji="1" lang="en-US" altLang="ja-JP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altLang="ja-JP" sz="1400" dirty="0">
                <a:solidFill>
                  <a:schemeClr val="accent6">
                    <a:lumMod val="75000"/>
                  </a:schemeClr>
                </a:solidFill>
              </a:rPr>
              <a:t>②</a:t>
            </a:r>
            <a:r>
              <a:rPr lang="ja-JP" altLang="en-US" sz="1400">
                <a:solidFill>
                  <a:schemeClr val="accent6">
                    <a:lumMod val="75000"/>
                  </a:schemeClr>
                </a:solidFill>
              </a:rPr>
              <a:t>それはどんな事故に繋がるか</a:t>
            </a:r>
            <a:endParaRPr lang="en-US" altLang="ja-JP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en-US" altLang="ja-JP" sz="1400" dirty="0">
                <a:solidFill>
                  <a:schemeClr val="accent6">
                    <a:lumMod val="75000"/>
                  </a:schemeClr>
                </a:solidFill>
              </a:rPr>
              <a:t>③</a:t>
            </a:r>
            <a:r>
              <a:rPr kumimoji="1" lang="ja-JP" altLang="en-US" sz="1400">
                <a:solidFill>
                  <a:schemeClr val="accent6">
                    <a:lumMod val="75000"/>
                  </a:schemeClr>
                </a:solidFill>
              </a:rPr>
              <a:t>何を制御</a:t>
            </a:r>
            <a:r>
              <a:rPr kumimoji="1" lang="en-US" altLang="ja-JP" sz="14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kumimoji="1" lang="ja-JP" altLang="en-US" sz="1400">
                <a:solidFill>
                  <a:schemeClr val="accent6">
                    <a:lumMod val="75000"/>
                  </a:schemeClr>
                </a:solidFill>
              </a:rPr>
              <a:t>中和</a:t>
            </a:r>
            <a:r>
              <a:rPr kumimoji="1" lang="en-US" altLang="ja-JP" sz="14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kumimoji="1" lang="ja-JP" altLang="en-US" sz="1400">
                <a:solidFill>
                  <a:schemeClr val="accent6">
                    <a:lumMod val="75000"/>
                  </a:schemeClr>
                </a:solidFill>
              </a:rPr>
              <a:t>回避すれば事故は避けられるか</a:t>
            </a:r>
            <a:endParaRPr kumimoji="1" lang="en-US" altLang="ja-JP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en-US" altLang="ja-JP" sz="1400" dirty="0">
                <a:solidFill>
                  <a:schemeClr val="accent6">
                    <a:lumMod val="75000"/>
                  </a:schemeClr>
                </a:solidFill>
              </a:rPr>
              <a:t>④</a:t>
            </a:r>
            <a:r>
              <a:rPr kumimoji="1" lang="ja-JP" altLang="en-US" sz="1400">
                <a:solidFill>
                  <a:schemeClr val="accent6">
                    <a:lumMod val="75000"/>
                  </a:schemeClr>
                </a:solidFill>
              </a:rPr>
              <a:t>その事故を避けるにはどんなスキルを身に付ければ良いか</a:t>
            </a:r>
          </a:p>
        </p:txBody>
      </p:sp>
    </p:spTree>
    <p:extLst>
      <p:ext uri="{BB962C8B-B14F-4D97-AF65-F5344CB8AC3E}">
        <p14:creationId xmlns:p14="http://schemas.microsoft.com/office/powerpoint/2010/main" val="3667906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4DF57B6-9D0F-E047-ADF9-F03CDF0A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危険予知トレーニング</a:t>
            </a:r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27C605-6B92-8F4B-8810-FC8BF026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C390-1A63-FD4C-8E7A-AC14C2D48BE1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2BB40B-C43D-5B48-A69F-31705F744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988EEB-679B-5544-9C40-AE210DA9F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11</a:t>
            </a:fld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936B1F-E480-C94F-87AA-564B02014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280" y="1417638"/>
            <a:ext cx="49530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7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4DF57B6-9D0F-E047-ADF9-F03CDF0A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危険予知トレーニング</a:t>
            </a:r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27C605-6B92-8F4B-8810-FC8BF026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D0C6-620D-054E-90E4-DD1E84FA5F2D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2BB40B-C43D-5B48-A69F-31705F744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988EEB-679B-5544-9C40-AE210DA9F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12</a:t>
            </a:fld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6EC256-F250-F54D-86A7-B74203CBB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436340"/>
            <a:ext cx="4699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9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D4DF57B6-9D0F-E047-ADF9-F03CDF0A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危険予知トレーニング</a:t>
            </a:r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27C605-6B92-8F4B-8810-FC8BF026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E599-123B-9B4F-A80F-F986C118047D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2BB40B-C43D-5B48-A69F-31705F744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988EEB-679B-5544-9C40-AE210DA9F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13</a:t>
            </a:fld>
            <a:endParaRPr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3C27B63-38A6-6C45-9246-CEABDCA1C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0" y="1484784"/>
            <a:ext cx="4953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40C89-B322-0C43-9300-6916ED9E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危険に対する感度を上げる</a:t>
            </a:r>
            <a:endParaRPr lang="ja-JP" altLang="en-US"/>
          </a:p>
        </p:txBody>
      </p:sp>
      <p:sp>
        <p:nvSpPr>
          <p:cNvPr id="21" name="コンテンツ プレースホルダー 20">
            <a:extLst>
              <a:ext uri="{FF2B5EF4-FFF2-40B4-BE49-F238E27FC236}">
                <a16:creationId xmlns:a16="http://schemas.microsoft.com/office/drawing/2014/main" id="{D3076BAC-2BD6-8C4B-A6EC-9C242492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/>
              <a:t>やってみよう「危険予知トレーニング」</a:t>
            </a:r>
            <a:r>
              <a:rPr lang="en-US" altLang="ja-JP" dirty="0"/>
              <a:t>(</a:t>
            </a:r>
            <a:r>
              <a:rPr lang="ja-JP" altLang="ja-JP"/>
              <a:t>解答</a:t>
            </a:r>
            <a:r>
              <a:rPr lang="en-US" altLang="ja-JP" dirty="0"/>
              <a:t>p143-146)</a:t>
            </a:r>
            <a:endParaRPr lang="ja-JP" altLang="ja-JP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ja-JP">
                <a:solidFill>
                  <a:schemeClr val="accent2"/>
                </a:solidFill>
              </a:rPr>
              <a:t>顕在</a:t>
            </a:r>
            <a:r>
              <a:rPr lang="en-US" altLang="ja-JP" dirty="0">
                <a:solidFill>
                  <a:schemeClr val="accent2"/>
                </a:solidFill>
              </a:rPr>
              <a:t>/</a:t>
            </a:r>
            <a:r>
              <a:rPr lang="ja-JP" altLang="ja-JP">
                <a:solidFill>
                  <a:schemeClr val="accent2"/>
                </a:solidFill>
              </a:rPr>
              <a:t>潜在危険に気付く感性を養う。</a:t>
            </a:r>
          </a:p>
          <a:p>
            <a:r>
              <a:rPr lang="ja-JP" altLang="ja-JP">
                <a:solidFill>
                  <a:schemeClr val="accent2"/>
                </a:solidFill>
              </a:rPr>
              <a:t>多くの事例を知る、繰り返しの研鑽、が大切。</a:t>
            </a: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333486-84BA-DA42-9A55-43641338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E9E0-B364-DC4C-8189-47CAF5606605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7" name="フッター プレースホルダ 4">
            <a:extLst>
              <a:ext uri="{FF2B5EF4-FFF2-40B4-BE49-F238E27FC236}">
                <a16:creationId xmlns:a16="http://schemas.microsoft.com/office/drawing/2014/main" id="{AAD3A426-D68F-1D40-BA37-0BAC1A825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id="{33A904BA-4B43-D244-8155-0457AB860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253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51BF58-B149-8243-B2F0-86CDD7C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4000"/>
              <a:t>潜在危険のチェックポイント</a:t>
            </a:r>
            <a:r>
              <a:rPr lang="en-US" altLang="ja-JP" sz="4000" dirty="0"/>
              <a:t>(1)</a:t>
            </a:r>
            <a:endParaRPr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B4DFC9-AF6E-1C4E-8D18-7861BFF1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417639"/>
            <a:ext cx="8424167" cy="4737100"/>
          </a:xfrm>
        </p:spPr>
        <p:txBody>
          <a:bodyPr/>
          <a:lstStyle/>
          <a:p>
            <a:r>
              <a:rPr lang="ja-JP" altLang="ja-JP" sz="2000"/>
              <a:t>スカウトの</a:t>
            </a:r>
            <a:endParaRPr lang="en-US" altLang="ja-JP" sz="2000" dirty="0"/>
          </a:p>
          <a:p>
            <a:pPr lvl="1"/>
            <a:r>
              <a:rPr lang="ja-JP" altLang="ja-JP" sz="2000"/>
              <a:t>体力</a:t>
            </a:r>
            <a:r>
              <a:rPr lang="en-US" altLang="ja-JP" sz="2000" dirty="0"/>
              <a:t>/</a:t>
            </a:r>
            <a:r>
              <a:rPr lang="ja-JP" altLang="ja-JP" sz="2000"/>
              <a:t>運動能力</a:t>
            </a:r>
            <a:r>
              <a:rPr lang="en-US" altLang="ja-JP" sz="2000" dirty="0"/>
              <a:t>: </a:t>
            </a:r>
            <a:r>
              <a:rPr lang="ja-JP" altLang="ja-JP" sz="2000"/>
              <a:t>スカウトの能力に応じた無理のない計画</a:t>
            </a:r>
          </a:p>
          <a:p>
            <a:pPr lvl="1"/>
            <a:r>
              <a:rPr lang="ja-JP" altLang="ja-JP" sz="2000"/>
              <a:t>行動</a:t>
            </a:r>
            <a:r>
              <a:rPr lang="en-US" altLang="ja-JP" sz="2000" dirty="0"/>
              <a:t>/</a:t>
            </a:r>
            <a:r>
              <a:rPr lang="ja-JP" altLang="ja-JP" sz="2000"/>
              <a:t>態度</a:t>
            </a:r>
            <a:r>
              <a:rPr lang="en-US" altLang="ja-JP" sz="2000" dirty="0"/>
              <a:t>: </a:t>
            </a:r>
            <a:r>
              <a:rPr lang="ja-JP" altLang="ja-JP" sz="2000"/>
              <a:t>危険を呼び込む行動</a:t>
            </a:r>
            <a:r>
              <a:rPr lang="en-US" altLang="ja-JP" sz="2000" dirty="0"/>
              <a:t>/</a:t>
            </a:r>
            <a:r>
              <a:rPr lang="ja-JP" altLang="ja-JP" sz="2000"/>
              <a:t>態度</a:t>
            </a:r>
          </a:p>
          <a:p>
            <a:pPr lvl="1"/>
            <a:r>
              <a:rPr lang="ja-JP" altLang="ja-JP" sz="2000"/>
              <a:t>意識</a:t>
            </a:r>
            <a:r>
              <a:rPr lang="en-US" altLang="ja-JP" sz="2000" dirty="0"/>
              <a:t>/</a:t>
            </a:r>
            <a:r>
              <a:rPr lang="ja-JP" altLang="ja-JP" sz="2000"/>
              <a:t>感情</a:t>
            </a:r>
            <a:r>
              <a:rPr lang="en-US" altLang="ja-JP" sz="2000" dirty="0"/>
              <a:t>: </a:t>
            </a:r>
            <a:r>
              <a:rPr lang="ja-JP" altLang="ja-JP" sz="2000"/>
              <a:t>スカウト一人一人の観察が大切</a:t>
            </a:r>
          </a:p>
          <a:p>
            <a:r>
              <a:rPr lang="ja-JP" altLang="ja-JP" sz="2000"/>
              <a:t>服装</a:t>
            </a:r>
            <a:r>
              <a:rPr lang="en-US" altLang="ja-JP" sz="2000" dirty="0"/>
              <a:t>: </a:t>
            </a:r>
            <a:r>
              <a:rPr lang="ja-JP" altLang="ja-JP" sz="2000"/>
              <a:t>活動に適した服装は安全上大切</a:t>
            </a:r>
          </a:p>
          <a:p>
            <a:r>
              <a:rPr lang="ja-JP" altLang="ja-JP" sz="2000"/>
              <a:t>用具</a:t>
            </a:r>
            <a:r>
              <a:rPr lang="en-US" altLang="ja-JP" sz="2000" dirty="0"/>
              <a:t>: </a:t>
            </a:r>
            <a:r>
              <a:rPr lang="ja-JP" altLang="ja-JP" sz="2000"/>
              <a:t>適切な用具、適切な整備状態</a:t>
            </a:r>
          </a:p>
          <a:p>
            <a:pPr lvl="1"/>
            <a:r>
              <a:rPr lang="ja-JP" altLang="ja-JP" sz="2000">
                <a:solidFill>
                  <a:schemeClr val="accent2"/>
                </a:solidFill>
              </a:rPr>
              <a:t>特に刃物は命にも関わる</a:t>
            </a:r>
            <a:r>
              <a:rPr lang="en-US" altLang="ja-JP" sz="2000" dirty="0"/>
              <a:t>(</a:t>
            </a:r>
            <a:r>
              <a:rPr lang="ja-JP" altLang="ja-JP" sz="2000"/>
              <a:t>場合によっては地図</a:t>
            </a:r>
            <a:r>
              <a:rPr lang="en-US" altLang="ja-JP" sz="2000" dirty="0"/>
              <a:t>/</a:t>
            </a:r>
            <a:r>
              <a:rPr lang="ja-JP" altLang="ja-JP" sz="2000"/>
              <a:t>コンパスでさえ）</a:t>
            </a:r>
          </a:p>
          <a:p>
            <a:r>
              <a:rPr lang="ja-JP" altLang="ja-JP" sz="2000"/>
              <a:t>天候</a:t>
            </a:r>
            <a:r>
              <a:rPr lang="en-US" altLang="ja-JP" sz="2000" dirty="0"/>
              <a:t>: </a:t>
            </a:r>
            <a:r>
              <a:rPr lang="ja-JP" altLang="ja-JP" sz="2000"/>
              <a:t>気象情報を事前に入手。</a:t>
            </a:r>
            <a:endParaRPr lang="en-US" altLang="ja-JP" sz="2000" dirty="0"/>
          </a:p>
          <a:p>
            <a:pPr lvl="1"/>
            <a:r>
              <a:rPr lang="ja-JP" altLang="ja-JP" sz="2000"/>
              <a:t>警報→躊躇なく活動中止</a:t>
            </a:r>
            <a:r>
              <a:rPr lang="en-US" altLang="ja-JP" sz="2000" dirty="0"/>
              <a:t>/</a:t>
            </a:r>
            <a:r>
              <a:rPr lang="ja-JP" altLang="ja-JP" sz="2000"/>
              <a:t>延期。</a:t>
            </a:r>
            <a:r>
              <a:rPr lang="ja-JP" altLang="ja-JP" sz="2000">
                <a:solidFill>
                  <a:schemeClr val="accent2"/>
                </a:solidFill>
              </a:rPr>
              <a:t>雷は特に要注意。</a:t>
            </a:r>
          </a:p>
          <a:p>
            <a:pPr lvl="1"/>
            <a:r>
              <a:rPr lang="ja-JP" altLang="ja-JP" sz="2000"/>
              <a:t>猛暑時</a:t>
            </a:r>
            <a:r>
              <a:rPr lang="ja-JP" altLang="en-US" sz="2000"/>
              <a:t>は</a:t>
            </a:r>
            <a:r>
              <a:rPr lang="ja-JP" altLang="ja-JP" sz="2000"/>
              <a:t>、熱中症</a:t>
            </a:r>
            <a:r>
              <a:rPr lang="en-US" altLang="ja-JP" sz="2000" dirty="0"/>
              <a:t>/</a:t>
            </a:r>
            <a:r>
              <a:rPr lang="ja-JP" altLang="ja-JP" sz="2000"/>
              <a:t>水分補給を考慮する。</a:t>
            </a:r>
          </a:p>
          <a:p>
            <a:r>
              <a:rPr lang="ja-JP" altLang="ja-JP" sz="2000"/>
              <a:t>場所</a:t>
            </a:r>
            <a:r>
              <a:rPr lang="en-US" altLang="ja-JP" sz="2000" dirty="0"/>
              <a:t>: </a:t>
            </a:r>
            <a:r>
              <a:rPr lang="ja-JP" altLang="ja-JP" sz="2000"/>
              <a:t>室内</a:t>
            </a:r>
            <a:r>
              <a:rPr lang="en-US" altLang="ja-JP" sz="2000" dirty="0"/>
              <a:t>/</a:t>
            </a:r>
            <a:r>
              <a:rPr lang="ja-JP" altLang="ja-JP" sz="2000"/>
              <a:t>室外其々の活動場所に対する危険を考える。</a:t>
            </a:r>
          </a:p>
          <a:p>
            <a:endParaRPr lang="ja-JP" altLang="en-US" sz="20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7D64F1-7ACA-CD49-910B-7D57398B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DFCB-ACD7-0C46-9035-ED625BF81C14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CCDD16-4933-1045-85BA-6B1A88FDD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3300-7AC9-3A4D-AE99-F1DB17BE4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15</a:t>
            </a:fld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34D265-A31E-C44D-8CF7-0AEA63F2A802}"/>
              </a:ext>
            </a:extLst>
          </p:cNvPr>
          <p:cNvSpPr txBox="1"/>
          <p:nvPr/>
        </p:nvSpPr>
        <p:spPr>
          <a:xfrm>
            <a:off x="7608770" y="1417638"/>
            <a:ext cx="92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(HB p41)</a:t>
            </a:r>
            <a:endParaRPr lang="ja-JP" altLang="ja-JP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51BF58-B149-8243-B2F0-86CDD7C6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4000"/>
              <a:t>潜在危険のチェックポイント</a:t>
            </a:r>
            <a:r>
              <a:rPr lang="en-US" altLang="ja-JP" sz="4000" dirty="0"/>
              <a:t>(2)</a:t>
            </a:r>
            <a:endParaRPr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B4DFC9-AF6E-1C4E-8D18-7861BFF1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4737100"/>
          </a:xfrm>
        </p:spPr>
        <p:txBody>
          <a:bodyPr/>
          <a:lstStyle/>
          <a:p>
            <a:r>
              <a:rPr lang="ja-JP" altLang="ja-JP" sz="2000"/>
              <a:t>夜間</a:t>
            </a:r>
            <a:r>
              <a:rPr lang="en-US" altLang="ja-JP" sz="2000" dirty="0"/>
              <a:t>: </a:t>
            </a:r>
            <a:r>
              <a:rPr lang="ja-JP" altLang="ja-JP" sz="2000"/>
              <a:t>暗闇や十分な光しかない場合の危険を考える。</a:t>
            </a:r>
          </a:p>
          <a:p>
            <a:pPr lvl="1"/>
            <a:r>
              <a:rPr lang="ja-JP" altLang="ja-JP" sz="2000"/>
              <a:t>ランタンの取り扱い、夜間での作業</a:t>
            </a:r>
            <a:r>
              <a:rPr lang="en-US" altLang="ja-JP" sz="2000" dirty="0"/>
              <a:t>/</a:t>
            </a:r>
            <a:r>
              <a:rPr lang="ja-JP" altLang="ja-JP" sz="2000"/>
              <a:t>移動</a:t>
            </a:r>
          </a:p>
          <a:p>
            <a:r>
              <a:rPr lang="ja-JP" altLang="ja-JP" sz="2000"/>
              <a:t>緊急搬送、交通機関</a:t>
            </a:r>
          </a:p>
          <a:p>
            <a:r>
              <a:rPr lang="en-US" altLang="ja-JP" sz="2000" dirty="0"/>
              <a:t>AED</a:t>
            </a:r>
            <a:r>
              <a:rPr lang="ja-JP" altLang="ja-JP" sz="2000"/>
              <a:t>は何処にあったかな</a:t>
            </a:r>
            <a:r>
              <a:rPr lang="en-US" altLang="ja-JP" sz="2000" dirty="0"/>
              <a:t>?</a:t>
            </a:r>
          </a:p>
          <a:p>
            <a:r>
              <a:rPr lang="ja-JP" altLang="ja-JP" sz="2000"/>
              <a:t>料理の得意なリーダー、怒るリーダー、優しいリーダー、安全が凄いリーダー</a:t>
            </a:r>
          </a:p>
          <a:p>
            <a:r>
              <a:rPr lang="ja-JP" altLang="ja-JP" sz="2000"/>
              <a:t>包丁で作る</a:t>
            </a:r>
          </a:p>
          <a:p>
            <a:pPr lvl="1"/>
            <a:r>
              <a:rPr lang="ja-JP" altLang="ja-JP" sz="2000"/>
              <a:t>保護者会で話す</a:t>
            </a:r>
            <a:r>
              <a:rPr lang="ja-JP" altLang="en-US" sz="2000"/>
              <a:t>：</a:t>
            </a:r>
            <a:r>
              <a:rPr lang="ja-JP" altLang="ja-JP" sz="2000"/>
              <a:t>ちょっと血が出るかも</a:t>
            </a:r>
            <a:r>
              <a:rPr lang="en-US" altLang="ja-JP" sz="2000" dirty="0"/>
              <a:t>…</a:t>
            </a:r>
            <a:endParaRPr lang="ja-JP" altLang="ja-JP" sz="2000"/>
          </a:p>
          <a:p>
            <a:pPr lvl="1"/>
            <a:r>
              <a:rPr lang="ja-JP" altLang="ja-JP" sz="2000">
                <a:solidFill>
                  <a:schemeClr val="tx2"/>
                </a:solidFill>
              </a:rPr>
              <a:t>プラスの連鎖</a:t>
            </a:r>
            <a:r>
              <a:rPr lang="en-US" altLang="ja-JP" sz="2000" dirty="0">
                <a:solidFill>
                  <a:schemeClr val="tx2"/>
                </a:solidFill>
              </a:rPr>
              <a:t>/</a:t>
            </a:r>
            <a:r>
              <a:rPr lang="ja-JP" altLang="ja-JP" sz="2000">
                <a:solidFill>
                  <a:schemeClr val="tx2"/>
                </a:solidFill>
              </a:rPr>
              <a:t>コミュニケーションを作る。</a:t>
            </a:r>
          </a:p>
          <a:p>
            <a:r>
              <a:rPr lang="ja-JP" altLang="ja-JP" sz="2000">
                <a:solidFill>
                  <a:schemeClr val="accent2"/>
                </a:solidFill>
              </a:rPr>
              <a:t>アレルギーへの対応</a:t>
            </a:r>
            <a:r>
              <a:rPr lang="en-US" altLang="ja-JP" sz="1600" dirty="0">
                <a:solidFill>
                  <a:schemeClr val="tx2"/>
                </a:solidFill>
              </a:rPr>
              <a:t>(HB p54-55)</a:t>
            </a:r>
            <a:endParaRPr lang="ja-JP" altLang="ja-JP" sz="2000">
              <a:solidFill>
                <a:schemeClr val="tx2"/>
              </a:solidFill>
            </a:endParaRPr>
          </a:p>
          <a:p>
            <a:pPr lvl="1"/>
            <a:r>
              <a:rPr lang="ja-JP" altLang="ja-JP" sz="2000"/>
              <a:t>食べると駄目、触ると駄目→保護者との話が大事な要素</a:t>
            </a:r>
            <a:endParaRPr lang="en-US" altLang="ja-JP" sz="2000" dirty="0"/>
          </a:p>
          <a:p>
            <a:pPr lvl="1"/>
            <a:endParaRPr lang="ja-JP" altLang="ja-JP" sz="2000"/>
          </a:p>
          <a:p>
            <a:pPr marL="0" indent="0">
              <a:buNone/>
            </a:pPr>
            <a:r>
              <a:rPr lang="ja-JP" altLang="ja-JP" sz="2000">
                <a:solidFill>
                  <a:schemeClr val="tx2"/>
                </a:solidFill>
              </a:rPr>
              <a:t>※子供達にもクイズ</a:t>
            </a:r>
            <a:r>
              <a:rPr lang="en-US" altLang="ja-JP" sz="2000" dirty="0">
                <a:solidFill>
                  <a:schemeClr val="tx2"/>
                </a:solidFill>
              </a:rPr>
              <a:t>/</a:t>
            </a:r>
            <a:r>
              <a:rPr lang="ja-JP" altLang="ja-JP" sz="2000">
                <a:solidFill>
                  <a:schemeClr val="tx2"/>
                </a:solidFill>
              </a:rPr>
              <a:t>ゲームで織り込んで</a:t>
            </a:r>
            <a:r>
              <a:rPr lang="ja-JP" altLang="en-US" sz="2000">
                <a:solidFill>
                  <a:schemeClr val="tx2"/>
                </a:solidFill>
              </a:rPr>
              <a:t>→「</a:t>
            </a:r>
            <a:r>
              <a:rPr lang="ja-JP" altLang="ja-JP" sz="2000">
                <a:solidFill>
                  <a:schemeClr val="tx2"/>
                </a:solidFill>
              </a:rPr>
              <a:t>安全教育</a:t>
            </a:r>
            <a:r>
              <a:rPr lang="ja-JP" altLang="en-US" sz="2000">
                <a:solidFill>
                  <a:schemeClr val="tx2"/>
                </a:solidFill>
              </a:rPr>
              <a:t>」</a:t>
            </a:r>
            <a:r>
              <a:rPr lang="ja-JP" altLang="ja-JP" sz="2000">
                <a:solidFill>
                  <a:schemeClr val="tx2"/>
                </a:solidFill>
              </a:rPr>
              <a:t>に繋がる</a:t>
            </a:r>
            <a:endParaRPr lang="ja-JP" altLang="en-US" sz="2000">
              <a:solidFill>
                <a:schemeClr val="tx2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7D64F1-7ACA-CD49-910B-7D57398B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DA28-73AD-CD49-8107-5BF031D39A3D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CCDD16-4933-1045-85BA-6B1A88FDD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3300-7AC9-3A4D-AE99-F1DB17BE4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16</a:t>
            </a:fld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34D265-A31E-C44D-8CF7-0AEA63F2A802}"/>
              </a:ext>
            </a:extLst>
          </p:cNvPr>
          <p:cNvSpPr txBox="1"/>
          <p:nvPr/>
        </p:nvSpPr>
        <p:spPr>
          <a:xfrm>
            <a:off x="7608770" y="1417638"/>
            <a:ext cx="923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(HB p41)</a:t>
            </a:r>
            <a:endParaRPr lang="ja-JP" altLang="ja-JP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926F71-84BA-CB42-8136-975F7F59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下見、保護者への説明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3CAC27-FC2F-E848-8A5A-65E268FDF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ja-JP" altLang="ja-JP" sz="2000"/>
              <a:t>下見</a:t>
            </a:r>
          </a:p>
          <a:p>
            <a:pPr lvl="1"/>
            <a:r>
              <a:rPr lang="ja-JP" altLang="ja-JP" sz="2000"/>
              <a:t>現地でなければ判らない危険要因をどれだけ見つけ出せるか。</a:t>
            </a:r>
          </a:p>
          <a:p>
            <a:pPr lvl="1"/>
            <a:r>
              <a:rPr lang="ja-JP" altLang="ja-JP" sz="2000"/>
              <a:t>下見により安全上問題が発見できれば、当然計画も変更する。</a:t>
            </a:r>
          </a:p>
          <a:p>
            <a:r>
              <a:rPr lang="ja-JP" altLang="ja-JP" sz="2000"/>
              <a:t>保護者への説明</a:t>
            </a:r>
          </a:p>
          <a:p>
            <a:pPr lvl="1"/>
            <a:r>
              <a:rPr lang="ja-JP" altLang="ja-JP" sz="2000"/>
              <a:t>安全に対する</a:t>
            </a:r>
            <a:r>
              <a:rPr lang="ja-JP" altLang="en-US" sz="2000"/>
              <a:t>意識付け</a:t>
            </a:r>
            <a:r>
              <a:rPr lang="ja-JP" altLang="ja-JP" sz="2000"/>
              <a:t>、保護者の責任を説明</a:t>
            </a:r>
          </a:p>
          <a:p>
            <a:pPr lvl="1"/>
            <a:r>
              <a:rPr lang="ja-JP" altLang="ja-JP" sz="2000"/>
              <a:t>スカウトの把握</a:t>
            </a:r>
            <a:r>
              <a:rPr lang="ja-JP" altLang="en-US" sz="2000"/>
              <a:t>：性格、</a:t>
            </a:r>
            <a:r>
              <a:rPr lang="ja-JP" altLang="ja-JP" sz="2000"/>
              <a:t>体力</a:t>
            </a:r>
            <a:r>
              <a:rPr lang="ja-JP" altLang="en-US" sz="2000"/>
              <a:t>、健康上の留意点、</a:t>
            </a:r>
            <a:r>
              <a:rPr lang="ja-JP" altLang="ja-JP" sz="2000"/>
              <a:t>等の情報を得る場</a:t>
            </a:r>
          </a:p>
          <a:p>
            <a:r>
              <a:rPr lang="ja-JP" altLang="ja-JP" sz="2000">
                <a:solidFill>
                  <a:schemeClr val="accent2"/>
                </a:solidFill>
              </a:rPr>
              <a:t>県外旅行申請書</a:t>
            </a:r>
            <a:r>
              <a:rPr lang="en-US" altLang="ja-JP" sz="1600" dirty="0">
                <a:solidFill>
                  <a:schemeClr val="tx2"/>
                </a:solidFill>
              </a:rPr>
              <a:t>(HB p57)</a:t>
            </a:r>
            <a:endParaRPr lang="ja-JP" altLang="ja-JP" sz="2000">
              <a:solidFill>
                <a:schemeClr val="tx2"/>
              </a:solidFill>
            </a:endParaRPr>
          </a:p>
          <a:p>
            <a:pPr lvl="1"/>
            <a:r>
              <a:rPr lang="ja-JP" altLang="ja-JP" sz="2000"/>
              <a:t>県連間の安全他に関する連携の為に。</a:t>
            </a:r>
            <a:endParaRPr lang="en-US" altLang="ja-JP" sz="2000" dirty="0"/>
          </a:p>
          <a:p>
            <a:pPr lvl="1"/>
            <a:r>
              <a:rPr lang="ja-JP" altLang="ja-JP" sz="2000"/>
              <a:t>県外での活動において、重大事故</a:t>
            </a:r>
            <a:r>
              <a:rPr lang="en-US" altLang="ja-JP" sz="2000" dirty="0"/>
              <a:t>/</a:t>
            </a:r>
            <a:r>
              <a:rPr lang="ja-JP" altLang="ja-JP" sz="2000"/>
              <a:t>病気</a:t>
            </a:r>
            <a:r>
              <a:rPr lang="en-US" altLang="ja-JP" sz="2000" dirty="0"/>
              <a:t>/</a:t>
            </a:r>
            <a:r>
              <a:rPr lang="ja-JP" altLang="ja-JP" sz="2000"/>
              <a:t>遭難等のアクシデントに見舞われた際に、</a:t>
            </a:r>
            <a:r>
              <a:rPr lang="ja-JP" altLang="en-US" sz="2000"/>
              <a:t>訪問</a:t>
            </a:r>
            <a:r>
              <a:rPr lang="ja-JP" altLang="ja-JP" sz="2000"/>
              <a:t>先の</a:t>
            </a:r>
            <a:r>
              <a:rPr lang="ja-JP" altLang="en-US" sz="2000"/>
              <a:t>都道府</a:t>
            </a:r>
            <a:r>
              <a:rPr lang="ja-JP" altLang="ja-JP" sz="2000"/>
              <a:t>県連盟が対応</a:t>
            </a:r>
            <a:r>
              <a:rPr lang="en-US" altLang="ja-JP" sz="2000" dirty="0"/>
              <a:t>/</a:t>
            </a:r>
            <a:r>
              <a:rPr lang="ja-JP" altLang="ja-JP" sz="2000"/>
              <a:t>支援する為に大切な情報となる。</a:t>
            </a:r>
          </a:p>
          <a:p>
            <a:endParaRPr lang="ja-JP" altLang="en-US" sz="200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EBCF95-FAF5-FF4C-9ED1-35700113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C7F4-D91E-5146-9429-1E7C11549DF9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D234EF-B71D-624C-997D-9965E1073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9FB911-4580-2645-B345-37DCF71A4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797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29B58A-98DD-A244-BBCF-05C684AC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451515-7379-3045-AA2A-B217B66F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ja-JP" altLang="ja-JP"/>
              <a:t>プログラムの企画計画時においての、安全危機管理の取り組みを知る。</a:t>
            </a:r>
          </a:p>
          <a:p>
            <a:pPr marL="457200" indent="-457200">
              <a:buFont typeface="+mj-ea"/>
              <a:buAutoNum type="circleNumDbPlain"/>
            </a:pPr>
            <a:r>
              <a:rPr lang="ja-JP" altLang="ja-JP"/>
              <a:t>安全に活動を行うためのポイントを知る</a:t>
            </a:r>
          </a:p>
          <a:p>
            <a:pPr marL="457200" indent="-457200">
              <a:buFont typeface="+mj-ea"/>
              <a:buAutoNum type="circleNumDbPlain"/>
            </a:pPr>
            <a:r>
              <a:rPr lang="ja-JP" altLang="ja-JP"/>
              <a:t>下見、保護者への説明の重要性を知る。</a:t>
            </a:r>
          </a:p>
          <a:p>
            <a:pPr marL="457200" indent="-457200">
              <a:buFont typeface="+mj-ea"/>
              <a:buAutoNum type="circleNumDbPlain"/>
            </a:pPr>
            <a:r>
              <a:rPr lang="ja-JP" altLang="ja-JP"/>
              <a:t>県外旅行申請書</a:t>
            </a:r>
          </a:p>
          <a:p>
            <a:pPr marL="457200" indent="-457200">
              <a:buFont typeface="+mj-ea"/>
              <a:buAutoNum type="circleNumDbPlain"/>
            </a:pPr>
            <a:r>
              <a:rPr lang="ja-JP" altLang="ja-JP"/>
              <a:t>危険予知トレーニング</a:t>
            </a:r>
          </a:p>
          <a:p>
            <a:endParaRPr lang="en-US" altLang="ja-JP" dirty="0"/>
          </a:p>
          <a:p>
            <a:r>
              <a:rPr lang="ja-JP" altLang="ja-JP">
                <a:solidFill>
                  <a:schemeClr val="accent2"/>
                </a:solidFill>
              </a:rPr>
              <a:t>安全危機管理</a:t>
            </a:r>
            <a:r>
              <a:rPr lang="en-US" altLang="ja-JP" dirty="0">
                <a:solidFill>
                  <a:schemeClr val="accent2"/>
                </a:solidFill>
              </a:rPr>
              <a:t>Step1/Step2</a:t>
            </a:r>
            <a:r>
              <a:rPr lang="ja-JP" altLang="ja-JP">
                <a:solidFill>
                  <a:schemeClr val="accent2"/>
                </a:solidFill>
              </a:rPr>
              <a:t>への</a:t>
            </a:r>
            <a:r>
              <a:rPr lang="ja-JP" altLang="en-US">
                <a:solidFill>
                  <a:schemeClr val="accent2"/>
                </a:solidFill>
              </a:rPr>
              <a:t>ご</a:t>
            </a:r>
            <a:r>
              <a:rPr lang="ja-JP" altLang="ja-JP">
                <a:solidFill>
                  <a:schemeClr val="accent2"/>
                </a:solidFill>
              </a:rPr>
              <a:t>参加を</a:t>
            </a:r>
            <a:r>
              <a:rPr lang="ja-JP" altLang="en-US">
                <a:solidFill>
                  <a:schemeClr val="accent2"/>
                </a:solidFill>
              </a:rPr>
              <a:t>！</a:t>
            </a:r>
            <a:endParaRPr lang="ja-JP" altLang="ja-JP">
              <a:solidFill>
                <a:schemeClr val="accent2"/>
              </a:solidFill>
            </a:endParaRPr>
          </a:p>
          <a:p>
            <a:r>
              <a:rPr lang="ja-JP" altLang="ja-JP">
                <a:solidFill>
                  <a:schemeClr val="accent2"/>
                </a:solidFill>
              </a:rPr>
              <a:t>まず色々知ろう。感性を磨こう。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7340EB-E43A-0248-A560-E9FAA04D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5601-CAF9-F04F-8519-37795C55307D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7348F1-1F99-914E-93F5-65C1D2924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49A926-26BF-B649-A78C-9DC464F80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603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FC1EBC-3D8D-5842-8366-CF886F26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7D8A-C385-4643-A6B2-1F843E7D70FB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BB879F-AF41-3143-ADD9-1CAD25EF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5B4EDE-FFF7-B744-BD3A-496687141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19</a:t>
            </a:fld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D3B671-8910-CE48-9C95-E30459284C0C}"/>
              </a:ext>
            </a:extLst>
          </p:cNvPr>
          <p:cNvSpPr txBox="1"/>
          <p:nvPr/>
        </p:nvSpPr>
        <p:spPr>
          <a:xfrm>
            <a:off x="5940152" y="566124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>
                <a:latin typeface="MS Gothic" panose="020B0609070205080204" pitchFamily="49" charset="-128"/>
                <a:ea typeface="MS Gothic" panose="020B0609070205080204" pitchFamily="49" charset="-128"/>
              </a:rPr>
              <a:t>立教大学　芳賀名誉教授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A176A1F7-8A37-C943-A904-AA0445C367F9}"/>
                  </a:ext>
                </a:extLst>
              </p14:cNvPr>
              <p14:cNvContentPartPr/>
              <p14:nvPr/>
            </p14:nvContentPartPr>
            <p14:xfrm>
              <a:off x="2024131" y="3937888"/>
              <a:ext cx="5040560" cy="136332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A176A1F7-8A37-C943-A904-AA0445C367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6332" y="3900088"/>
                <a:ext cx="5116518" cy="14392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円/楕円 12">
            <a:extLst>
              <a:ext uri="{FF2B5EF4-FFF2-40B4-BE49-F238E27FC236}">
                <a16:creationId xmlns:a16="http://schemas.microsoft.com/office/drawing/2014/main" id="{342B6F8D-566C-D744-8162-B75C1E277954}"/>
              </a:ext>
            </a:extLst>
          </p:cNvPr>
          <p:cNvSpPr/>
          <p:nvPr/>
        </p:nvSpPr>
        <p:spPr>
          <a:xfrm>
            <a:off x="2024131" y="2664257"/>
            <a:ext cx="5040560" cy="8416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しなやかな現場力</a:t>
            </a:r>
            <a:endParaRPr kumimoji="1" lang="ja-JP" altLang="en-US" sz="2400">
              <a:solidFill>
                <a:srgbClr val="FFFF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E5DC833-684B-2742-A78C-4C3D7104E727}"/>
              </a:ext>
            </a:extLst>
          </p:cNvPr>
          <p:cNvGrpSpPr/>
          <p:nvPr/>
        </p:nvGrpSpPr>
        <p:grpSpPr>
          <a:xfrm>
            <a:off x="6008759" y="3469419"/>
            <a:ext cx="579465" cy="757807"/>
            <a:chOff x="611560" y="1700808"/>
            <a:chExt cx="579465" cy="648072"/>
          </a:xfrm>
        </p:grpSpPr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876ED2A3-2089-2049-B337-2857D56CAFE6}"/>
                </a:ext>
              </a:extLst>
            </p:cNvPr>
            <p:cNvSpPr/>
            <p:nvPr/>
          </p:nvSpPr>
          <p:spPr>
            <a:xfrm>
              <a:off x="611560" y="1700808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05F9D6A1-33A3-CD4D-ABF6-4B9F37E36B2B}"/>
                </a:ext>
              </a:extLst>
            </p:cNvPr>
            <p:cNvSpPr/>
            <p:nvPr/>
          </p:nvSpPr>
          <p:spPr>
            <a:xfrm>
              <a:off x="614961" y="1885399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EBC7DFB5-F959-FB40-BF03-8E58BEA62EB6}"/>
                </a:ext>
              </a:extLst>
            </p:cNvPr>
            <p:cNvSpPr/>
            <p:nvPr/>
          </p:nvSpPr>
          <p:spPr>
            <a:xfrm>
              <a:off x="611560" y="2083272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36EA5F3-E753-A842-AABC-DC79F629D8FA}"/>
              </a:ext>
            </a:extLst>
          </p:cNvPr>
          <p:cNvGrpSpPr/>
          <p:nvPr/>
        </p:nvGrpSpPr>
        <p:grpSpPr>
          <a:xfrm>
            <a:off x="4254678" y="3542349"/>
            <a:ext cx="579465" cy="841671"/>
            <a:chOff x="611560" y="1700808"/>
            <a:chExt cx="579465" cy="648072"/>
          </a:xfrm>
        </p:grpSpPr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964007C7-5AFA-FD4C-B6F4-8278BD381601}"/>
                </a:ext>
              </a:extLst>
            </p:cNvPr>
            <p:cNvSpPr/>
            <p:nvPr/>
          </p:nvSpPr>
          <p:spPr>
            <a:xfrm>
              <a:off x="611560" y="1700808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8E2D68EF-CCC6-AF4B-80F5-313C903AA59B}"/>
                </a:ext>
              </a:extLst>
            </p:cNvPr>
            <p:cNvSpPr/>
            <p:nvPr/>
          </p:nvSpPr>
          <p:spPr>
            <a:xfrm>
              <a:off x="614961" y="1885399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C01B598D-97C7-AD46-895E-56C1281C4706}"/>
                </a:ext>
              </a:extLst>
            </p:cNvPr>
            <p:cNvSpPr/>
            <p:nvPr/>
          </p:nvSpPr>
          <p:spPr>
            <a:xfrm>
              <a:off x="611560" y="2083272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F0BC700-F177-FB44-B5B7-F74172F4A3AD}"/>
              </a:ext>
            </a:extLst>
          </p:cNvPr>
          <p:cNvGrpSpPr/>
          <p:nvPr/>
        </p:nvGrpSpPr>
        <p:grpSpPr>
          <a:xfrm>
            <a:off x="2596888" y="3463516"/>
            <a:ext cx="579465" cy="841671"/>
            <a:chOff x="611560" y="1700808"/>
            <a:chExt cx="579465" cy="648072"/>
          </a:xfrm>
        </p:grpSpPr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628CF71F-06CC-B54F-97CE-00FEB06CE30A}"/>
                </a:ext>
              </a:extLst>
            </p:cNvPr>
            <p:cNvSpPr/>
            <p:nvPr/>
          </p:nvSpPr>
          <p:spPr>
            <a:xfrm>
              <a:off x="611560" y="1700808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077ABBDF-0514-6846-83A4-B90D79DA16D9}"/>
                </a:ext>
              </a:extLst>
            </p:cNvPr>
            <p:cNvSpPr/>
            <p:nvPr/>
          </p:nvSpPr>
          <p:spPr>
            <a:xfrm>
              <a:off x="614961" y="1885399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5" name="円/楕円 24">
              <a:extLst>
                <a:ext uri="{FF2B5EF4-FFF2-40B4-BE49-F238E27FC236}">
                  <a16:creationId xmlns:a16="http://schemas.microsoft.com/office/drawing/2014/main" id="{AA4CF308-B3B2-724D-B551-34C121455481}"/>
                </a:ext>
              </a:extLst>
            </p:cNvPr>
            <p:cNvSpPr/>
            <p:nvPr/>
          </p:nvSpPr>
          <p:spPr>
            <a:xfrm>
              <a:off x="611560" y="2083272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F4447BB-0341-6443-9992-5BEBD64C3EFE}"/>
              </a:ext>
            </a:extLst>
          </p:cNvPr>
          <p:cNvGrpSpPr/>
          <p:nvPr/>
        </p:nvGrpSpPr>
        <p:grpSpPr>
          <a:xfrm>
            <a:off x="2585438" y="2160201"/>
            <a:ext cx="579465" cy="576064"/>
            <a:chOff x="611560" y="1700808"/>
            <a:chExt cx="579465" cy="648072"/>
          </a:xfrm>
        </p:grpSpPr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0ADF516E-B54C-FF4D-8957-0E5A7BC91FC7}"/>
                </a:ext>
              </a:extLst>
            </p:cNvPr>
            <p:cNvSpPr/>
            <p:nvPr/>
          </p:nvSpPr>
          <p:spPr>
            <a:xfrm>
              <a:off x="611560" y="1700808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8" name="円/楕円 27">
              <a:extLst>
                <a:ext uri="{FF2B5EF4-FFF2-40B4-BE49-F238E27FC236}">
                  <a16:creationId xmlns:a16="http://schemas.microsoft.com/office/drawing/2014/main" id="{5995E2C4-2515-0240-A9C1-4739F4C6ED39}"/>
                </a:ext>
              </a:extLst>
            </p:cNvPr>
            <p:cNvSpPr/>
            <p:nvPr/>
          </p:nvSpPr>
          <p:spPr>
            <a:xfrm>
              <a:off x="614961" y="1885399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9" name="円/楕円 28">
              <a:extLst>
                <a:ext uri="{FF2B5EF4-FFF2-40B4-BE49-F238E27FC236}">
                  <a16:creationId xmlns:a16="http://schemas.microsoft.com/office/drawing/2014/main" id="{897621B8-41AF-FE4F-8C75-C2F7DA9E44DC}"/>
                </a:ext>
              </a:extLst>
            </p:cNvPr>
            <p:cNvSpPr/>
            <p:nvPr/>
          </p:nvSpPr>
          <p:spPr>
            <a:xfrm>
              <a:off x="611560" y="2083272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A5738A3-7252-D341-AA55-4D4D9D02336A}"/>
              </a:ext>
            </a:extLst>
          </p:cNvPr>
          <p:cNvGrpSpPr/>
          <p:nvPr/>
        </p:nvGrpSpPr>
        <p:grpSpPr>
          <a:xfrm>
            <a:off x="6171860" y="2175723"/>
            <a:ext cx="579465" cy="576064"/>
            <a:chOff x="611560" y="1700808"/>
            <a:chExt cx="579465" cy="648072"/>
          </a:xfrm>
        </p:grpSpPr>
        <p:sp>
          <p:nvSpPr>
            <p:cNvPr id="31" name="円/楕円 30">
              <a:extLst>
                <a:ext uri="{FF2B5EF4-FFF2-40B4-BE49-F238E27FC236}">
                  <a16:creationId xmlns:a16="http://schemas.microsoft.com/office/drawing/2014/main" id="{C74D6737-E9D4-9241-B7DE-1E0F4E911140}"/>
                </a:ext>
              </a:extLst>
            </p:cNvPr>
            <p:cNvSpPr/>
            <p:nvPr/>
          </p:nvSpPr>
          <p:spPr>
            <a:xfrm>
              <a:off x="611560" y="1700808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32" name="円/楕円 31">
              <a:extLst>
                <a:ext uri="{FF2B5EF4-FFF2-40B4-BE49-F238E27FC236}">
                  <a16:creationId xmlns:a16="http://schemas.microsoft.com/office/drawing/2014/main" id="{43165C74-4C46-4F49-95EF-EFAEA014B96D}"/>
                </a:ext>
              </a:extLst>
            </p:cNvPr>
            <p:cNvSpPr/>
            <p:nvPr/>
          </p:nvSpPr>
          <p:spPr>
            <a:xfrm>
              <a:off x="614961" y="1885399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33" name="円/楕円 32">
              <a:extLst>
                <a:ext uri="{FF2B5EF4-FFF2-40B4-BE49-F238E27FC236}">
                  <a16:creationId xmlns:a16="http://schemas.microsoft.com/office/drawing/2014/main" id="{FDCD3911-A729-104F-A415-6310E640950B}"/>
                </a:ext>
              </a:extLst>
            </p:cNvPr>
            <p:cNvSpPr/>
            <p:nvPr/>
          </p:nvSpPr>
          <p:spPr>
            <a:xfrm>
              <a:off x="611560" y="2083272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CE5F071-4299-EF41-9091-97B5B8BDC6CA}"/>
              </a:ext>
            </a:extLst>
          </p:cNvPr>
          <p:cNvGrpSpPr/>
          <p:nvPr/>
        </p:nvGrpSpPr>
        <p:grpSpPr>
          <a:xfrm>
            <a:off x="4374420" y="2173722"/>
            <a:ext cx="579465" cy="452589"/>
            <a:chOff x="611560" y="1700808"/>
            <a:chExt cx="579465" cy="648072"/>
          </a:xfrm>
        </p:grpSpPr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6E7348F4-03AD-2B42-A7E6-44E1CC0FD440}"/>
                </a:ext>
              </a:extLst>
            </p:cNvPr>
            <p:cNvSpPr/>
            <p:nvPr/>
          </p:nvSpPr>
          <p:spPr>
            <a:xfrm>
              <a:off x="611560" y="1700808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2A036BAF-D705-AB47-9C95-274684D6DE59}"/>
                </a:ext>
              </a:extLst>
            </p:cNvPr>
            <p:cNvSpPr/>
            <p:nvPr/>
          </p:nvSpPr>
          <p:spPr>
            <a:xfrm>
              <a:off x="614961" y="1885399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6401D463-14DA-074E-A8D6-4443E0C13C30}"/>
                </a:ext>
              </a:extLst>
            </p:cNvPr>
            <p:cNvSpPr/>
            <p:nvPr/>
          </p:nvSpPr>
          <p:spPr>
            <a:xfrm>
              <a:off x="611560" y="2083272"/>
              <a:ext cx="576064" cy="26560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17B30A4-7078-E043-A445-3D5386E39903}"/>
              </a:ext>
            </a:extLst>
          </p:cNvPr>
          <p:cNvSpPr/>
          <p:nvPr/>
        </p:nvSpPr>
        <p:spPr>
          <a:xfrm>
            <a:off x="2096139" y="1412776"/>
            <a:ext cx="4924133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システム・しかけ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69DCA86-8A5B-C74F-A2B1-EA4431643C22}"/>
              </a:ext>
            </a:extLst>
          </p:cNvPr>
          <p:cNvSpPr txBox="1"/>
          <p:nvPr/>
        </p:nvSpPr>
        <p:spPr>
          <a:xfrm>
            <a:off x="6048974" y="3613871"/>
            <a:ext cx="53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人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72F0264-7ACC-6347-ACA3-571367A2B4E6}"/>
              </a:ext>
            </a:extLst>
          </p:cNvPr>
          <p:cNvSpPr txBox="1"/>
          <p:nvPr/>
        </p:nvSpPr>
        <p:spPr>
          <a:xfrm>
            <a:off x="6217402" y="2236103"/>
            <a:ext cx="53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人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412FE4E-763A-E44C-9E3B-BA8662C0F9C9}"/>
              </a:ext>
            </a:extLst>
          </p:cNvPr>
          <p:cNvSpPr txBox="1"/>
          <p:nvPr/>
        </p:nvSpPr>
        <p:spPr>
          <a:xfrm>
            <a:off x="4301695" y="3677546"/>
            <a:ext cx="53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人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B51F705-C987-854E-908F-7E5B2BD24A38}"/>
              </a:ext>
            </a:extLst>
          </p:cNvPr>
          <p:cNvSpPr txBox="1"/>
          <p:nvPr/>
        </p:nvSpPr>
        <p:spPr>
          <a:xfrm>
            <a:off x="2657472" y="3646480"/>
            <a:ext cx="53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人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0371050-AA98-E74A-BB8B-12AFFE8BCDD9}"/>
              </a:ext>
            </a:extLst>
          </p:cNvPr>
          <p:cNvSpPr txBox="1"/>
          <p:nvPr/>
        </p:nvSpPr>
        <p:spPr>
          <a:xfrm>
            <a:off x="4438206" y="2194513"/>
            <a:ext cx="53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人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8E1C83F-A60B-684C-960F-7868C4942399}"/>
              </a:ext>
            </a:extLst>
          </p:cNvPr>
          <p:cNvSpPr txBox="1"/>
          <p:nvPr/>
        </p:nvSpPr>
        <p:spPr>
          <a:xfrm>
            <a:off x="2635738" y="2191458"/>
            <a:ext cx="53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MS Gothic" panose="020B0609070205080204" pitchFamily="49" charset="-128"/>
                <a:ea typeface="MS Gothic" panose="020B0609070205080204" pitchFamily="49" charset="-128"/>
              </a:rPr>
              <a:t>人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26A3E90-BD91-4448-AE16-1133EA04102E}"/>
              </a:ext>
            </a:extLst>
          </p:cNvPr>
          <p:cNvSpPr txBox="1"/>
          <p:nvPr/>
        </p:nvSpPr>
        <p:spPr>
          <a:xfrm>
            <a:off x="3818463" y="4941168"/>
            <a:ext cx="176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外乱・状況</a:t>
            </a:r>
            <a:endParaRPr kumimoji="1" lang="ja-JP" altLang="en-US" sz="2400">
              <a:solidFill>
                <a:schemeClr val="accent1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42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80E20E-96A0-8443-8DA3-4BA0C2C4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23DA40-16FA-8C4A-AB4E-9AFC56F98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ja-JP" altLang="ja-JP"/>
              <a:t>プログラムの企画</a:t>
            </a:r>
            <a:r>
              <a:rPr lang="ja-JP" altLang="en-US"/>
              <a:t>・</a:t>
            </a:r>
            <a:r>
              <a:rPr lang="ja-JP" altLang="ja-JP"/>
              <a:t>計画時にお</a:t>
            </a:r>
            <a:r>
              <a:rPr lang="ja-JP" altLang="en-US"/>
              <a:t>いての</a:t>
            </a:r>
            <a:r>
              <a:rPr lang="ja-JP" altLang="ja-JP"/>
              <a:t>安全危機管理の取り組みを知る。</a:t>
            </a:r>
          </a:p>
          <a:p>
            <a:pPr marL="457200" indent="-457200">
              <a:buFont typeface="+mj-ea"/>
              <a:buAutoNum type="circleNumDbPlain"/>
            </a:pPr>
            <a:r>
              <a:rPr lang="ja-JP" altLang="ja-JP"/>
              <a:t>安全に活動を行うためのポイントを知る</a:t>
            </a:r>
          </a:p>
          <a:p>
            <a:pPr marL="457200" indent="-457200">
              <a:buFont typeface="+mj-ea"/>
              <a:buAutoNum type="circleNumDbPlain"/>
            </a:pPr>
            <a:r>
              <a:rPr lang="ja-JP" altLang="ja-JP"/>
              <a:t>下見、保護者への説明の重要性を知る。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CAC193-ED2E-874C-B5E2-6FCA5485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D7D4-4246-B54E-812B-6804C21A4662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9510BA-0E17-2A4D-BDC6-0FBF242FA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2C81B8-A14A-644E-ACFB-1B0C161BB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79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A03936-1449-1B40-93C2-D6183924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プログラム案と安全ポイント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021F6D-36BE-3748-BF81-D4CA2144E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/>
              <a:t>プログラムのアイデアを出しながら、同時に安全についても</a:t>
            </a:r>
            <a:r>
              <a:rPr lang="ja-JP" altLang="en-US"/>
              <a:t>注意点などを</a:t>
            </a:r>
            <a:r>
              <a:rPr lang="ja-JP" altLang="ja-JP"/>
              <a:t>挙げて</a:t>
            </a:r>
            <a:r>
              <a:rPr lang="ja-JP" altLang="en-US"/>
              <a:t>みましょう</a:t>
            </a:r>
            <a:r>
              <a:rPr lang="ja-JP" altLang="ja-JP"/>
              <a:t>。</a:t>
            </a:r>
          </a:p>
          <a:p>
            <a:pPr lvl="1"/>
            <a:r>
              <a:rPr lang="ja-JP" altLang="en-US">
                <a:solidFill>
                  <a:schemeClr val="tx2"/>
                </a:solidFill>
              </a:rPr>
              <a:t>例：「野外</a:t>
            </a:r>
            <a:r>
              <a:rPr lang="ja-JP" altLang="ja-JP">
                <a:solidFill>
                  <a:schemeClr val="tx2"/>
                </a:solidFill>
              </a:rPr>
              <a:t>料理</a:t>
            </a:r>
            <a:r>
              <a:rPr lang="ja-JP" altLang="en-US">
                <a:solidFill>
                  <a:schemeClr val="tx2"/>
                </a:solidFill>
              </a:rPr>
              <a:t>」</a:t>
            </a:r>
            <a:endParaRPr lang="ja-JP" altLang="ja-JP">
              <a:solidFill>
                <a:schemeClr val="tx2"/>
              </a:solidFill>
            </a:endParaRPr>
          </a:p>
          <a:p>
            <a:pPr lvl="1"/>
            <a:r>
              <a:rPr lang="ja-JP" altLang="ja-JP">
                <a:solidFill>
                  <a:schemeClr val="tx2"/>
                </a:solidFill>
              </a:rPr>
              <a:t>例</a:t>
            </a:r>
            <a:r>
              <a:rPr lang="ja-JP" altLang="en-US">
                <a:solidFill>
                  <a:schemeClr val="tx2"/>
                </a:solidFill>
              </a:rPr>
              <a:t>：</a:t>
            </a:r>
            <a:r>
              <a:rPr lang="ja-JP" altLang="ja-JP">
                <a:solidFill>
                  <a:schemeClr val="tx2"/>
                </a:solidFill>
              </a:rPr>
              <a:t>「凧をつくろう」</a:t>
            </a:r>
            <a:endParaRPr lang="en-US" altLang="ja-JP" dirty="0">
              <a:solidFill>
                <a:schemeClr val="tx2"/>
              </a:solidFill>
            </a:endParaRPr>
          </a:p>
          <a:p>
            <a:pPr lvl="1"/>
            <a:r>
              <a:rPr lang="ja-JP" altLang="en-US">
                <a:solidFill>
                  <a:schemeClr val="tx2"/>
                </a:solidFill>
              </a:rPr>
              <a:t>例：</a:t>
            </a:r>
            <a:r>
              <a:rPr lang="ja-JP" altLang="ja-JP">
                <a:solidFill>
                  <a:schemeClr val="tx2"/>
                </a:solidFill>
              </a:rPr>
              <a:t>「春だ、外へ出よう」 </a:t>
            </a:r>
          </a:p>
          <a:p>
            <a:endParaRPr kumimoji="1" lang="en-US" altLang="ja-JP" dirty="0"/>
          </a:p>
          <a:p>
            <a:pPr>
              <a:buFont typeface="Wingdings" pitchFamily="2" charset="2"/>
              <a:buChar char="ü"/>
            </a:pPr>
            <a:r>
              <a:rPr lang="ja-JP" altLang="ja-JP">
                <a:solidFill>
                  <a:schemeClr val="accent2"/>
                </a:solidFill>
              </a:rPr>
              <a:t>年代毎にプログラム企画</a:t>
            </a:r>
            <a:r>
              <a:rPr lang="en-US" altLang="ja-JP" dirty="0">
                <a:solidFill>
                  <a:schemeClr val="accent2"/>
                </a:solidFill>
              </a:rPr>
              <a:t>/</a:t>
            </a:r>
            <a:r>
              <a:rPr lang="ja-JP" altLang="ja-JP">
                <a:solidFill>
                  <a:schemeClr val="accent2"/>
                </a:solidFill>
              </a:rPr>
              <a:t>計画が異なる。</a:t>
            </a:r>
          </a:p>
          <a:p>
            <a:pPr>
              <a:buFont typeface="Wingdings" pitchFamily="2" charset="2"/>
              <a:buChar char="ü"/>
            </a:pPr>
            <a:r>
              <a:rPr lang="ja-JP" altLang="ja-JP">
                <a:solidFill>
                  <a:schemeClr val="accent2"/>
                </a:solidFill>
              </a:rPr>
              <a:t>注意すべき点も異なる</a:t>
            </a:r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ja-JP" altLang="en-US">
                <a:solidFill>
                  <a:schemeClr val="accent2"/>
                </a:solidFill>
              </a:rPr>
              <a:t>→</a:t>
            </a:r>
            <a:r>
              <a:rPr lang="en-US" altLang="ja-JP" dirty="0">
                <a:solidFill>
                  <a:schemeClr val="accent2"/>
                </a:solidFill>
              </a:rPr>
              <a:t> </a:t>
            </a:r>
            <a:r>
              <a:rPr lang="ja-JP" altLang="ja-JP">
                <a:solidFill>
                  <a:schemeClr val="accent2"/>
                </a:solidFill>
              </a:rPr>
              <a:t>安全</a:t>
            </a:r>
            <a:r>
              <a:rPr lang="ja-JP" altLang="en-US">
                <a:solidFill>
                  <a:schemeClr val="accent2"/>
                </a:solidFill>
              </a:rPr>
              <a:t>ポイント</a:t>
            </a:r>
            <a:r>
              <a:rPr lang="ja-JP" altLang="ja-JP">
                <a:solidFill>
                  <a:schemeClr val="accent2"/>
                </a:solidFill>
              </a:rPr>
              <a:t>は年代毎に違う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6B6729-E908-E749-894A-DD07E6D2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0D49BE-1CAF-7641-873A-A2D80B402F43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7" name="フッター プレースホルダ 4">
            <a:extLst>
              <a:ext uri="{FF2B5EF4-FFF2-40B4-BE49-F238E27FC236}">
                <a16:creationId xmlns:a16="http://schemas.microsoft.com/office/drawing/2014/main" id="{0F454089-3DAF-E549-B346-C5EE1C582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id="{4C98D7CD-C87C-AA43-A3E3-7E9431623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993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40C89-B322-0C43-9300-6916ED9E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企画</a:t>
            </a:r>
            <a:r>
              <a:rPr lang="en-US" altLang="ja-JP" dirty="0"/>
              <a:t>/</a:t>
            </a:r>
            <a:r>
              <a:rPr lang="ja-JP" altLang="ja-JP"/>
              <a:t>計画での注意点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0117F7-9564-454D-ACAF-986DF110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/>
              <a:t>指導者がどの程度居れば、このプログラムが安全に出来るか</a:t>
            </a:r>
            <a:r>
              <a:rPr lang="en-US" altLang="ja-JP" dirty="0"/>
              <a:t>?</a:t>
            </a:r>
            <a:endParaRPr lang="ja-JP" altLang="ja-JP"/>
          </a:p>
          <a:p>
            <a:r>
              <a:rPr lang="ja-JP" altLang="ja-JP"/>
              <a:t>プログラムの内容毎に場所も変わる</a:t>
            </a:r>
            <a:r>
              <a:rPr lang="ja-JP" altLang="en-US"/>
              <a:t>。</a:t>
            </a:r>
            <a:endParaRPr lang="en-US" altLang="ja-JP" dirty="0"/>
          </a:p>
          <a:p>
            <a:pPr lvl="1"/>
            <a:r>
              <a:rPr lang="ja-JP" altLang="ja-JP"/>
              <a:t>展開のスピード</a:t>
            </a:r>
            <a:r>
              <a:rPr lang="ja-JP" altLang="en-US"/>
              <a:t>も異なる。</a:t>
            </a:r>
            <a:endParaRPr lang="ja-JP" altLang="ja-JP"/>
          </a:p>
          <a:p>
            <a:r>
              <a:rPr lang="ja-JP" altLang="ja-JP"/>
              <a:t>子供達は思いっきり色々やってくれる</a:t>
            </a:r>
            <a:r>
              <a:rPr lang="en-US" altLang="ja-JP" dirty="0"/>
              <a:t>…</a:t>
            </a:r>
            <a:endParaRPr lang="ja-JP" altLang="ja-JP"/>
          </a:p>
          <a:p>
            <a:pPr lvl="1"/>
            <a:r>
              <a:rPr lang="ja-JP" altLang="ja-JP"/>
              <a:t>ブランコ、木登り、薪割り、刃物</a:t>
            </a:r>
            <a:r>
              <a:rPr lang="en-US" altLang="ja-JP" dirty="0"/>
              <a:t>…</a:t>
            </a:r>
            <a:endParaRPr lang="ja-JP" altLang="ja-JP"/>
          </a:p>
          <a:p>
            <a:endParaRPr lang="en-US" altLang="ja-JP" dirty="0"/>
          </a:p>
          <a:p>
            <a:r>
              <a:rPr lang="ja-JP" altLang="ja-JP">
                <a:solidFill>
                  <a:schemeClr val="accent2"/>
                </a:solidFill>
              </a:rPr>
              <a:t>教えるものというより、子供達が獲得してゆくもの。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333486-84BA-DA42-9A55-43641338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A1972-C9C2-BB47-8CD1-169612D07E80}" type="datetime1">
              <a:rPr lang="ja-JP" altLang="en-US" smtClean="0"/>
              <a:t>2019/4/4</a:t>
            </a:fld>
            <a:endParaRPr lang="ja-JP" altLang="en-US"/>
          </a:p>
        </p:txBody>
      </p:sp>
      <p:sp>
        <p:nvSpPr>
          <p:cNvPr id="7" name="フッター プレースホルダ 4">
            <a:extLst>
              <a:ext uri="{FF2B5EF4-FFF2-40B4-BE49-F238E27FC236}">
                <a16:creationId xmlns:a16="http://schemas.microsoft.com/office/drawing/2014/main" id="{3BB9B9E3-1E4D-CC42-9DC8-4C356FB81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id="{F332915A-8324-8245-B1ED-F3D40210F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40C89-B322-0C43-9300-6916ED9E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3600"/>
              <a:t>企画</a:t>
            </a:r>
            <a:r>
              <a:rPr lang="en-US" altLang="ja-JP" sz="3600" dirty="0"/>
              <a:t>/</a:t>
            </a:r>
            <a:r>
              <a:rPr lang="ja-JP" altLang="ja-JP" sz="3600"/>
              <a:t>計画</a:t>
            </a:r>
            <a:r>
              <a:rPr lang="en-US" altLang="ja-JP" sz="3600" dirty="0"/>
              <a:t>/</a:t>
            </a:r>
            <a:r>
              <a:rPr lang="ja-JP" altLang="ja-JP" sz="3600"/>
              <a:t>場面の安全</a:t>
            </a:r>
            <a:r>
              <a:rPr lang="ja-JP" altLang="en-US" sz="3600"/>
              <a:t>へ</a:t>
            </a:r>
            <a:r>
              <a:rPr lang="ja-JP" altLang="ja-JP" sz="3600"/>
              <a:t>の関わり方</a:t>
            </a:r>
            <a:r>
              <a:rPr lang="en-US" altLang="ja-JP" sz="3600" dirty="0"/>
              <a:t>(1)</a:t>
            </a:r>
            <a:endParaRPr lang="ja-JP" altLang="en-US" sz="36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0117F7-9564-454D-ACAF-986DF110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/>
              <a:t>企画</a:t>
            </a:r>
            <a:r>
              <a:rPr lang="ja-JP" altLang="en-US"/>
              <a:t>書</a:t>
            </a:r>
            <a:r>
              <a:rPr lang="en-US" altLang="ja-JP" dirty="0"/>
              <a:t>/</a:t>
            </a:r>
            <a:r>
              <a:rPr lang="ja-JP" altLang="ja-JP"/>
              <a:t>計画</a:t>
            </a:r>
            <a:r>
              <a:rPr lang="ja-JP" altLang="en-US"/>
              <a:t>書の作成</a:t>
            </a:r>
            <a:endParaRPr lang="ja-JP" altLang="ja-JP"/>
          </a:p>
          <a:p>
            <a:pPr lvl="1"/>
            <a:r>
              <a:rPr lang="ja-JP" altLang="ja-JP"/>
              <a:t>安全のチェックを行う上で、大変役に立つものであり、大切なものである。</a:t>
            </a:r>
          </a:p>
          <a:p>
            <a:pPr lvl="1"/>
            <a:r>
              <a:rPr lang="ja-JP" altLang="ja-JP"/>
              <a:t>企画</a:t>
            </a:r>
            <a:r>
              <a:rPr lang="en-US" altLang="ja-JP" dirty="0"/>
              <a:t>/</a:t>
            </a:r>
            <a:r>
              <a:rPr lang="ja-JP" altLang="ja-JP"/>
              <a:t>計画に無理は生じていないか、危険がないかの予知検討もできる。</a:t>
            </a:r>
          </a:p>
          <a:p>
            <a:pPr lvl="1"/>
            <a:r>
              <a:rPr lang="ja-JP" altLang="ja-JP"/>
              <a:t>必要な人員、団や保護者の支援も計画に織り込む。</a:t>
            </a:r>
          </a:p>
          <a:p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333486-84BA-DA42-9A55-43641338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1D20-8AEF-F54A-9B8C-A926CB877163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7" name="フッター プレースホルダ 4">
            <a:extLst>
              <a:ext uri="{FF2B5EF4-FFF2-40B4-BE49-F238E27FC236}">
                <a16:creationId xmlns:a16="http://schemas.microsoft.com/office/drawing/2014/main" id="{ADD9823D-5F90-8D46-9E11-225D3486A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id="{CBBA2ACC-7654-D54C-BA3E-1E153F811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820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40C89-B322-0C43-9300-6916ED9E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3600"/>
              <a:t>企画</a:t>
            </a:r>
            <a:r>
              <a:rPr lang="en-US" altLang="ja-JP" sz="3600" dirty="0"/>
              <a:t>/</a:t>
            </a:r>
            <a:r>
              <a:rPr lang="ja-JP" altLang="ja-JP" sz="3600"/>
              <a:t>計画</a:t>
            </a:r>
            <a:r>
              <a:rPr lang="en-US" altLang="ja-JP" sz="3600" dirty="0"/>
              <a:t>/</a:t>
            </a:r>
            <a:r>
              <a:rPr lang="ja-JP" altLang="ja-JP" sz="3600"/>
              <a:t>場面の安全</a:t>
            </a:r>
            <a:r>
              <a:rPr lang="ja-JP" altLang="en-US" sz="3600"/>
              <a:t>へ</a:t>
            </a:r>
            <a:r>
              <a:rPr lang="ja-JP" altLang="ja-JP" sz="3600"/>
              <a:t>の関わり方</a:t>
            </a:r>
            <a:r>
              <a:rPr lang="en-US" altLang="ja-JP" sz="3600" dirty="0"/>
              <a:t>(2)</a:t>
            </a:r>
            <a:endParaRPr lang="ja-JP" altLang="en-US" sz="36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0117F7-9564-454D-ACAF-986DF110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/>
              <a:t>事前の訓練</a:t>
            </a:r>
          </a:p>
          <a:p>
            <a:pPr lvl="1"/>
            <a:r>
              <a:rPr lang="ja-JP" altLang="ja-JP"/>
              <a:t>知識</a:t>
            </a:r>
            <a:r>
              <a:rPr lang="en-US" altLang="ja-JP" dirty="0"/>
              <a:t>/</a:t>
            </a:r>
            <a:r>
              <a:rPr lang="ja-JP" altLang="ja-JP"/>
              <a:t>技能のレベルアップは、結果的に安全の確保に繋がる。</a:t>
            </a:r>
          </a:p>
          <a:p>
            <a:endParaRPr lang="en-US" altLang="ja-JP" dirty="0"/>
          </a:p>
          <a:p>
            <a:r>
              <a:rPr lang="ja-JP" altLang="ja-JP"/>
              <a:t>フィールドマナーの周知徹底</a:t>
            </a:r>
          </a:p>
          <a:p>
            <a:pPr lvl="1"/>
            <a:r>
              <a:rPr lang="ja-JP" altLang="ja-JP"/>
              <a:t>危険地帯、または公共マナーも含め、ルールを守る事で安全を担保。</a:t>
            </a:r>
          </a:p>
          <a:p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333486-84BA-DA42-9A55-43641338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D1A-B5D0-174C-9C75-7D5F344A357A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7" name="フッター プレースホルダ 4">
            <a:extLst>
              <a:ext uri="{FF2B5EF4-FFF2-40B4-BE49-F238E27FC236}">
                <a16:creationId xmlns:a16="http://schemas.microsoft.com/office/drawing/2014/main" id="{B73E727D-E7DC-994A-B90D-4FC56BC23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id="{DDAABE7B-E372-5046-A8C3-BD5A73BA3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22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40C89-B322-0C43-9300-6916ED9E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3600"/>
              <a:t>企画</a:t>
            </a:r>
            <a:r>
              <a:rPr lang="en-US" altLang="ja-JP" sz="3600" dirty="0"/>
              <a:t>/</a:t>
            </a:r>
            <a:r>
              <a:rPr lang="ja-JP" altLang="ja-JP" sz="3600"/>
              <a:t>計画</a:t>
            </a:r>
            <a:r>
              <a:rPr lang="en-US" altLang="ja-JP" sz="3600" dirty="0"/>
              <a:t>/</a:t>
            </a:r>
            <a:r>
              <a:rPr lang="ja-JP" altLang="ja-JP" sz="3600"/>
              <a:t>場面の安全</a:t>
            </a:r>
            <a:r>
              <a:rPr lang="ja-JP" altLang="en-US" sz="3600"/>
              <a:t>へ</a:t>
            </a:r>
            <a:r>
              <a:rPr lang="ja-JP" altLang="ja-JP" sz="3600"/>
              <a:t>の関わり方</a:t>
            </a:r>
            <a:r>
              <a:rPr lang="en-US" altLang="ja-JP" sz="3600" dirty="0"/>
              <a:t>(3)</a:t>
            </a:r>
            <a:endParaRPr lang="ja-JP" altLang="en-US" sz="36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0117F7-9564-454D-ACAF-986DF110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/>
              <a:t>実施手続き、連絡の大切さ</a:t>
            </a:r>
          </a:p>
          <a:p>
            <a:pPr lvl="1"/>
            <a:r>
              <a:rPr lang="ja-JP" altLang="ja-JP"/>
              <a:t>必要な情報を事前にきちんと押さえておく。</a:t>
            </a:r>
          </a:p>
          <a:p>
            <a:pPr lvl="1"/>
            <a:r>
              <a:rPr lang="ja-JP" altLang="ja-JP"/>
              <a:t>情報共有、連絡体制づくりは危機管理の優先事項。</a:t>
            </a:r>
          </a:p>
          <a:p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333486-84BA-DA42-9A55-43641338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2C99-EB3A-F54E-B2EB-2AB134A1D4B2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19" name="フッター プレースホルダ 4">
            <a:extLst>
              <a:ext uri="{FF2B5EF4-FFF2-40B4-BE49-F238E27FC236}">
                <a16:creationId xmlns:a16="http://schemas.microsoft.com/office/drawing/2014/main" id="{7EBAE7EF-022C-924B-B100-79CFA9D17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760" y="6525344"/>
            <a:ext cx="3744416" cy="196131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20" name="スライド番号プレースホルダ 5">
            <a:extLst>
              <a:ext uri="{FF2B5EF4-FFF2-40B4-BE49-F238E27FC236}">
                <a16:creationId xmlns:a16="http://schemas.microsoft.com/office/drawing/2014/main" id="{4DEB5F95-0416-724D-B109-8485EFD4F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79333" y="6623409"/>
            <a:ext cx="658416" cy="196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</a:defRPr>
            </a:lvl1pPr>
          </a:lstStyle>
          <a:p>
            <a:pPr>
              <a:defRPr/>
            </a:pPr>
            <a:r>
              <a:rPr lang="en-US" altLang="ja-JP" dirty="0"/>
              <a:t>Page-</a:t>
            </a:r>
            <a:fld id="{D153BE1B-1771-A94B-8B3D-3C81EB5582AC}" type="slidenum">
              <a:rPr lang="ja-JP" altLang="en-US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6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074185-5AB9-8848-B190-7ABA5AB9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県外キャンプ時の準備例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5FC32C53-52A5-7344-ADEF-FE79B953A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345943"/>
              </p:ext>
            </p:extLst>
          </p:nvPr>
        </p:nvGraphicFramePr>
        <p:xfrm>
          <a:off x="468313" y="1628775"/>
          <a:ext cx="8218488" cy="432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523">
                  <a:extLst>
                    <a:ext uri="{9D8B030D-6E8A-4147-A177-3AD203B41FA5}">
                      <a16:colId xmlns:a16="http://schemas.microsoft.com/office/drawing/2014/main" val="262438090"/>
                    </a:ext>
                  </a:extLst>
                </a:gridCol>
                <a:gridCol w="1108275">
                  <a:extLst>
                    <a:ext uri="{9D8B030D-6E8A-4147-A177-3AD203B41FA5}">
                      <a16:colId xmlns:a16="http://schemas.microsoft.com/office/drawing/2014/main" val="1062580680"/>
                    </a:ext>
                  </a:extLst>
                </a:gridCol>
                <a:gridCol w="2611749">
                  <a:extLst>
                    <a:ext uri="{9D8B030D-6E8A-4147-A177-3AD203B41FA5}">
                      <a16:colId xmlns:a16="http://schemas.microsoft.com/office/drawing/2014/main" val="2519527876"/>
                    </a:ext>
                  </a:extLst>
                </a:gridCol>
                <a:gridCol w="1308738">
                  <a:extLst>
                    <a:ext uri="{9D8B030D-6E8A-4147-A177-3AD203B41FA5}">
                      <a16:colId xmlns:a16="http://schemas.microsoft.com/office/drawing/2014/main" val="1351622829"/>
                    </a:ext>
                  </a:extLst>
                </a:gridCol>
                <a:gridCol w="1015203">
                  <a:extLst>
                    <a:ext uri="{9D8B030D-6E8A-4147-A177-3AD203B41FA5}">
                      <a16:colId xmlns:a16="http://schemas.microsoft.com/office/drawing/2014/main" val="510334984"/>
                    </a:ext>
                  </a:extLst>
                </a:gridCol>
              </a:tblGrid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何を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誰が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誰</a:t>
                      </a:r>
                      <a:r>
                        <a:rPr kumimoji="1" lang="en-US" altLang="ja-JP" sz="140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</a:t>
                      </a:r>
                      <a:r>
                        <a:rPr kumimoji="1" lang="ja-JP" altLang="en-US" sz="140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何処に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いつ迄に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承認者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50198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下見計画書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隊指導者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ヶ月前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69541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実施計画書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(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含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: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予算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)</a:t>
                      </a:r>
                      <a:endParaRPr kumimoji="1" lang="ja-JP" altLang="en-US" sz="1400" b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隊指導者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ヶ月前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271468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活動開催案内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隊指導者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スカウト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保護者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ヶ月前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4845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参加申込書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隊指導者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スカウト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保護者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週間前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965526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健康調査票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隊指導者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スカウト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保護者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当日朝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68027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協力要請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警察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消防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病院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ヶ月前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194816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県外旅行申請書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所属連盟→訪問先連盟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週間前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79300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安全対策計画書</a:t>
                      </a:r>
                      <a:endParaRPr kumimoji="1" lang="en-US" altLang="ja-JP" sz="1400" b="0" dirty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隊指導者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/(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関係機関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)</a:t>
                      </a:r>
                      <a:endParaRPr kumimoji="1" lang="ja-JP" altLang="en-US" sz="1400" b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ヶ月前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27133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事故対策案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隊指導者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/(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関係機関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)</a:t>
                      </a:r>
                      <a:endParaRPr kumimoji="1" lang="ja-JP" altLang="en-US" sz="1400" b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ヶ月前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52215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緊急連絡網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隊指導者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団委員会スカウト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保護者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週間前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235702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参加者名簿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隊指導者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団委員会スカウト</a:t>
                      </a:r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保護者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</a:t>
                      </a: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週間前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522706"/>
                  </a:ext>
                </a:extLst>
              </a:tr>
              <a:tr h="332347"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実施報告書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隊指導者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翌月団会議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団委員長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666312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8D98B5-35B3-8B41-BC6E-900EAC09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5CB4-8F10-1A4A-809D-560F041F84FF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0B59C0-9A27-EB40-A06A-9AE4EFD85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477387-0570-5648-843A-8E4B69291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38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D40C89-B322-0C43-9300-6916ED9E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/>
              <a:t>危険に対する感度を上げる</a:t>
            </a:r>
            <a:endParaRPr lang="ja-JP" altLang="en-US"/>
          </a:p>
        </p:txBody>
      </p:sp>
      <p:sp>
        <p:nvSpPr>
          <p:cNvPr id="21" name="コンテンツ プレースホルダー 20">
            <a:extLst>
              <a:ext uri="{FF2B5EF4-FFF2-40B4-BE49-F238E27FC236}">
                <a16:creationId xmlns:a16="http://schemas.microsoft.com/office/drawing/2014/main" id="{D3076BAC-2BD6-8C4B-A6EC-9C242492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/>
              <a:t>やってみよう「危険予知トレーニング」</a:t>
            </a:r>
            <a:r>
              <a:rPr lang="en-US" altLang="ja-JP" dirty="0"/>
              <a:t>(HB p139-142)</a:t>
            </a:r>
            <a:endParaRPr lang="ja-JP" altLang="ja-JP"/>
          </a:p>
          <a:p>
            <a:endParaRPr lang="ja-JP" altLang="ja-JP"/>
          </a:p>
          <a:p>
            <a:endParaRPr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333486-84BA-DA42-9A55-43641338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78E9-B24B-1241-9957-686D626B1AF7}" type="datetime1">
              <a:rPr lang="ja-JP" altLang="en-US" smtClean="0"/>
              <a:pPr/>
              <a:t>2019/4/4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90DBCA-AE5A-684B-B7CC-BD108C13D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ja-JP" altLang="en-US"/>
              <a:t>安全危機管理 基礎 </a:t>
            </a:r>
            <a:r>
              <a:rPr lang="en-US" altLang="ja-JP"/>
              <a:t>§2</a:t>
            </a:r>
            <a:r>
              <a:rPr lang="ja-JP" altLang="en-US"/>
              <a:t>プログラム企画計画時の注意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6CECF5-FB97-7C4B-81A9-A2EE7023C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Page-</a:t>
            </a:r>
            <a:fld id="{D153BE1B-1771-A94B-8B3D-3C81EB5582AC}" type="slidenum">
              <a:rPr lang="ja-JP" altLang="en-US" smtClean="0"/>
              <a:pPr/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8IC企画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扇">
      <a:majorFont>
        <a:latin typeface="Franklin Gothic Medium"/>
        <a:ea typeface=""/>
        <a:cs typeface=""/>
        <a:font script="Jpan" typeface="ヒラギノ角ゴ Pro W6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ヒラギノ角ゴ Pro W6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12351</TotalTime>
  <Words>1374</Words>
  <Application>Microsoft Macintosh PowerPoint</Application>
  <PresentationFormat>画面に合わせる (4:3)</PresentationFormat>
  <Paragraphs>225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MS Gothic</vt:lpstr>
      <vt:lpstr>Arial</vt:lpstr>
      <vt:lpstr>Calibri</vt:lpstr>
      <vt:lpstr>Franklin Gothic Book</vt:lpstr>
      <vt:lpstr>Franklin Gothic Medium</vt:lpstr>
      <vt:lpstr>Wingdings</vt:lpstr>
      <vt:lpstr>18IC企画書</vt:lpstr>
      <vt:lpstr>§2 プログラム企画・計画時の注意</vt:lpstr>
      <vt:lpstr>目標</vt:lpstr>
      <vt:lpstr>プログラム案と安全ポイント</vt:lpstr>
      <vt:lpstr>企画/計画での注意点</vt:lpstr>
      <vt:lpstr>企画/計画/場面の安全への関わり方(1)</vt:lpstr>
      <vt:lpstr>企画/計画/場面の安全への関わり方(2)</vt:lpstr>
      <vt:lpstr>企画/計画/場面の安全への関わり方(3)</vt:lpstr>
      <vt:lpstr>県外キャンプ時の準備例</vt:lpstr>
      <vt:lpstr>危険に対する感度を上げる</vt:lpstr>
      <vt:lpstr>危険予知トレーニング</vt:lpstr>
      <vt:lpstr>危険予知トレーニング</vt:lpstr>
      <vt:lpstr>危険予知トレーニング</vt:lpstr>
      <vt:lpstr>危険予知トレーニング</vt:lpstr>
      <vt:lpstr>危険に対する感度を上げる</vt:lpstr>
      <vt:lpstr>潜在危険のチェックポイント(1)</vt:lpstr>
      <vt:lpstr>潜在危険のチェックポイント(2)</vt:lpstr>
      <vt:lpstr>下見、保護者への説明</vt:lpstr>
      <vt:lpstr>まとめ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§2 プログラム企画・計画時の注意</dc:title>
  <dc:subject/>
  <dc:creator/>
  <cp:keywords/>
  <dc:description/>
  <cp:lastModifiedBy>Microsoft Office ユーザー</cp:lastModifiedBy>
  <cp:revision>104</cp:revision>
  <cp:lastPrinted>2018-02-24T14:52:31Z</cp:lastPrinted>
  <dcterms:created xsi:type="dcterms:W3CDTF">2014-09-13T09:04:12Z</dcterms:created>
  <dcterms:modified xsi:type="dcterms:W3CDTF">2019-04-04T12:48:34Z</dcterms:modified>
  <cp:category/>
</cp:coreProperties>
</file>