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58" r:id="rId2"/>
    <p:sldId id="259" r:id="rId3"/>
    <p:sldId id="349" r:id="rId4"/>
    <p:sldId id="260" r:id="rId5"/>
    <p:sldId id="261" r:id="rId6"/>
    <p:sldId id="263" r:id="rId7"/>
    <p:sldId id="264" r:id="rId8"/>
    <p:sldId id="265" r:id="rId9"/>
    <p:sldId id="266" r:id="rId10"/>
    <p:sldId id="267" r:id="rId11"/>
    <p:sldId id="268" r:id="rId12"/>
    <p:sldId id="269" r:id="rId13"/>
    <p:sldId id="277" r:id="rId14"/>
    <p:sldId id="278" r:id="rId15"/>
    <p:sldId id="279" r:id="rId16"/>
    <p:sldId id="280" r:id="rId17"/>
    <p:sldId id="274" r:id="rId18"/>
    <p:sldId id="340" r:id="rId19"/>
    <p:sldId id="273" r:id="rId20"/>
    <p:sldId id="275" r:id="rId21"/>
    <p:sldId id="276" r:id="rId22"/>
    <p:sldId id="281" r:id="rId23"/>
    <p:sldId id="282" r:id="rId24"/>
    <p:sldId id="350" r:id="rId25"/>
    <p:sldId id="346" r:id="rId26"/>
    <p:sldId id="284" r:id="rId27"/>
    <p:sldId id="285" r:id="rId28"/>
    <p:sldId id="286" r:id="rId29"/>
    <p:sldId id="287" r:id="rId30"/>
    <p:sldId id="288" r:id="rId31"/>
    <p:sldId id="289" r:id="rId32"/>
    <p:sldId id="290" r:id="rId33"/>
    <p:sldId id="344" r:id="rId34"/>
    <p:sldId id="347" r:id="rId35"/>
    <p:sldId id="348" r:id="rId36"/>
    <p:sldId id="351" r:id="rId37"/>
    <p:sldId id="367" r:id="rId38"/>
    <p:sldId id="294" r:id="rId39"/>
    <p:sldId id="368" r:id="rId40"/>
    <p:sldId id="369" r:id="rId41"/>
    <p:sldId id="371" r:id="rId42"/>
    <p:sldId id="370" r:id="rId43"/>
    <p:sldId id="295" r:id="rId44"/>
    <p:sldId id="296" r:id="rId45"/>
    <p:sldId id="297" r:id="rId46"/>
    <p:sldId id="298" r:id="rId47"/>
    <p:sldId id="299" r:id="rId48"/>
    <p:sldId id="301" r:id="rId49"/>
    <p:sldId id="318" r:id="rId50"/>
    <p:sldId id="319" r:id="rId51"/>
    <p:sldId id="320" r:id="rId52"/>
    <p:sldId id="323" r:id="rId53"/>
    <p:sldId id="324" r:id="rId54"/>
    <p:sldId id="325" r:id="rId55"/>
    <p:sldId id="326" r:id="rId56"/>
    <p:sldId id="327" r:id="rId57"/>
    <p:sldId id="352" r:id="rId58"/>
    <p:sldId id="353" r:id="rId59"/>
    <p:sldId id="354" r:id="rId60"/>
    <p:sldId id="355" r:id="rId61"/>
    <p:sldId id="357" r:id="rId62"/>
    <p:sldId id="358" r:id="rId63"/>
    <p:sldId id="359" r:id="rId64"/>
    <p:sldId id="360" r:id="rId65"/>
    <p:sldId id="361" r:id="rId66"/>
    <p:sldId id="362" r:id="rId67"/>
    <p:sldId id="363" r:id="rId68"/>
    <p:sldId id="364" r:id="rId69"/>
    <p:sldId id="365" r:id="rId70"/>
    <p:sldId id="366" r:id="rId71"/>
    <p:sldId id="372" r:id="rId72"/>
    <p:sldId id="373" r:id="rId73"/>
    <p:sldId id="374" r:id="rId74"/>
    <p:sldId id="328" r:id="rId75"/>
    <p:sldId id="375" r:id="rId76"/>
    <p:sldId id="376" r:id="rId77"/>
    <p:sldId id="377" r:id="rId78"/>
    <p:sldId id="378" r:id="rId79"/>
  </p:sldIdLst>
  <p:sldSz cx="9144000" cy="5715000" type="screen16x10"/>
  <p:notesSz cx="6735763" cy="98663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819" userDrawn="1">
          <p15:clr>
            <a:srgbClr val="A4A3A4"/>
          </p15:clr>
        </p15:guide>
        <p15:guide id="2" pos="29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scaleToFitPaper="1" frameSlides="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1" autoAdjust="0"/>
    <p:restoredTop sz="84243" autoAdjust="0"/>
  </p:normalViewPr>
  <p:slideViewPr>
    <p:cSldViewPr snapToGrid="0">
      <p:cViewPr>
        <p:scale>
          <a:sx n="132" d="100"/>
          <a:sy n="132" d="100"/>
        </p:scale>
        <p:origin x="800" y="584"/>
      </p:cViewPr>
      <p:guideLst>
        <p:guide orient="horz" pos="1819"/>
        <p:guide pos="2903"/>
      </p:guideLst>
    </p:cSldViewPr>
  </p:slideViewPr>
  <p:outlineViewPr>
    <p:cViewPr>
      <p:scale>
        <a:sx n="33" d="100"/>
        <a:sy n="33" d="100"/>
      </p:scale>
      <p:origin x="0" y="-7853"/>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0" d="100"/>
          <a:sy n="60" d="100"/>
        </p:scale>
        <p:origin x="3206" y="3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BE83C4B-2A1B-49AF-93F8-8AE40818A31B}"/>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B9B56A37-1233-411A-AA50-37D1A33CD27F}"/>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65CB337-128B-40B7-9210-61AED3004085}" type="datetimeFigureOut">
              <a:rPr lang="ja-JP" altLang="en-US"/>
              <a:pPr>
                <a:defRPr/>
              </a:pPr>
              <a:t>2019/4/29</a:t>
            </a:fld>
            <a:endParaRPr lang="ja-JP" altLang="en-US"/>
          </a:p>
        </p:txBody>
      </p:sp>
      <p:sp>
        <p:nvSpPr>
          <p:cNvPr id="4" name="フッター プレースホルダー 3">
            <a:extLst>
              <a:ext uri="{FF2B5EF4-FFF2-40B4-BE49-F238E27FC236}">
                <a16:creationId xmlns:a16="http://schemas.microsoft.com/office/drawing/2014/main" id="{8A11EFC6-A435-47B3-971E-719441F6339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378B5DDF-0FA8-487C-867E-CAD1EFB38C78}"/>
              </a:ext>
            </a:extLst>
          </p:cNvPr>
          <p:cNvSpPr>
            <a:spLocks noGrp="1"/>
          </p:cNvSpPr>
          <p:nvPr>
            <p:ph type="sldNum" sz="quarter" idx="3"/>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B535000-B5C5-4EE5-8B79-0CC2F3DC9916}"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7A3799-CD52-4B76-9C8D-82041F4CD499}"/>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B27B626F-BF88-4DFD-8347-92E8B745C4E0}"/>
              </a:ext>
            </a:extLst>
          </p:cNvPr>
          <p:cNvSpPr>
            <a:spLocks noGrp="1"/>
          </p:cNvSpPr>
          <p:nvPr>
            <p:ph type="dt" idx="1"/>
          </p:nvPr>
        </p:nvSpPr>
        <p:spPr>
          <a:xfrm>
            <a:off x="3814763" y="0"/>
            <a:ext cx="2919412" cy="4953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D6C2FC6-1304-4F0F-AC3A-110C423DB45C}" type="datetimeFigureOut">
              <a:rPr lang="ja-JP" altLang="en-US"/>
              <a:pPr>
                <a:defRPr/>
              </a:pPr>
              <a:t>2019/4/29</a:t>
            </a:fld>
            <a:endParaRPr lang="ja-JP" altLang="en-US"/>
          </a:p>
        </p:txBody>
      </p:sp>
      <p:sp>
        <p:nvSpPr>
          <p:cNvPr id="4" name="スライド イメージ プレースホルダー 3">
            <a:extLst>
              <a:ext uri="{FF2B5EF4-FFF2-40B4-BE49-F238E27FC236}">
                <a16:creationId xmlns:a16="http://schemas.microsoft.com/office/drawing/2014/main" id="{C8D42554-0699-490C-A9AA-F9392029B2CF}"/>
              </a:ext>
            </a:extLst>
          </p:cNvPr>
          <p:cNvSpPr>
            <a:spLocks noGrp="1" noRot="1" noChangeAspect="1"/>
          </p:cNvSpPr>
          <p:nvPr>
            <p:ph type="sldImg" idx="2"/>
          </p:nvPr>
        </p:nvSpPr>
        <p:spPr>
          <a:xfrm>
            <a:off x="704850" y="1233488"/>
            <a:ext cx="5326063" cy="332898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8723BF86-CA77-40D9-95B4-3B562927692E}"/>
              </a:ext>
            </a:extLst>
          </p:cNvPr>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EAFE5487-C390-49BF-BBA7-105082E9D1C1}"/>
              </a:ext>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2B23A125-6D5B-4F10-B1A2-2F65702C1310}"/>
              </a:ext>
            </a:extLst>
          </p:cNvPr>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9D607A1-B350-4D7F-9577-C7DB8CE67BC5}"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73F7126C-52FC-4D2E-8C7F-872A6A0B0D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E2FC7A-78CE-47C5-946A-278FC4AA9DBE}" type="slidenum">
              <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
        <p:nvSpPr>
          <p:cNvPr id="87043" name="Rectangle 2">
            <a:extLst>
              <a:ext uri="{FF2B5EF4-FFF2-40B4-BE49-F238E27FC236}">
                <a16:creationId xmlns:a16="http://schemas.microsoft.com/office/drawing/2014/main" id="{D8CE7B6A-E35E-4122-ABB0-9CA60E7521FB}"/>
              </a:ext>
            </a:extLst>
          </p:cNvPr>
          <p:cNvSpPr>
            <a:spLocks noGrp="1" noRot="1" noChangeAspect="1" noChangeArrowheads="1" noTextEdit="1"/>
          </p:cNvSpPr>
          <p:nvPr>
            <p:ph type="sldImg"/>
          </p:nvPr>
        </p:nvSpPr>
        <p:spPr bwMode="auto">
          <a:xfrm>
            <a:off x="176213" y="830263"/>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a:extLst>
              <a:ext uri="{FF2B5EF4-FFF2-40B4-BE49-F238E27FC236}">
                <a16:creationId xmlns:a16="http://schemas.microsoft.com/office/drawing/2014/main" id="{09D7FBFC-56BE-4615-A649-11991ECA69AA}"/>
              </a:ext>
            </a:extLst>
          </p:cNvPr>
          <p:cNvSpPr>
            <a:spLocks noGrp="1" noChangeArrowheads="1"/>
          </p:cNvSpPr>
          <p:nvPr>
            <p:ph type="body" idx="1"/>
          </p:nvPr>
        </p:nvSpPr>
        <p:spPr bwMode="auto">
          <a:xfrm>
            <a:off x="774700" y="5245100"/>
            <a:ext cx="5583238" cy="4967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a:extLst>
              <a:ext uri="{FF2B5EF4-FFF2-40B4-BE49-F238E27FC236}">
                <a16:creationId xmlns:a16="http://schemas.microsoft.com/office/drawing/2014/main" id="{45C3D7A4-E29E-4B01-961B-CA9D103E7E04}"/>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ノート プレースホルダ 2">
            <a:extLst>
              <a:ext uri="{FF2B5EF4-FFF2-40B4-BE49-F238E27FC236}">
                <a16:creationId xmlns:a16="http://schemas.microsoft.com/office/drawing/2014/main" id="{6AC0320D-5D46-467C-979D-61458F222C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95236" name="スライド番号プレースホルダ 3">
            <a:extLst>
              <a:ext uri="{FF2B5EF4-FFF2-40B4-BE49-F238E27FC236}">
                <a16:creationId xmlns:a16="http://schemas.microsoft.com/office/drawing/2014/main" id="{CC6120F6-3251-45B2-A8B5-D8963533DB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30E315-EFCC-4034-9762-922A761A9890}"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a:extLst>
              <a:ext uri="{FF2B5EF4-FFF2-40B4-BE49-F238E27FC236}">
                <a16:creationId xmlns:a16="http://schemas.microsoft.com/office/drawing/2014/main" id="{61749A0B-3DD9-4F2F-BEC6-C058D75E7963}"/>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 2">
            <a:extLst>
              <a:ext uri="{FF2B5EF4-FFF2-40B4-BE49-F238E27FC236}">
                <a16:creationId xmlns:a16="http://schemas.microsoft.com/office/drawing/2014/main" id="{52AD6A9A-0679-4F1C-90D4-84FAC05B37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96260" name="スライド番号プレースホルダ 3">
            <a:extLst>
              <a:ext uri="{FF2B5EF4-FFF2-40B4-BE49-F238E27FC236}">
                <a16:creationId xmlns:a16="http://schemas.microsoft.com/office/drawing/2014/main" id="{11B36823-17FD-4CD8-8B63-592BC5190B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1A7D91-DA07-4908-9B3E-B072B3D9C5D2}"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a:extLst>
              <a:ext uri="{FF2B5EF4-FFF2-40B4-BE49-F238E27FC236}">
                <a16:creationId xmlns:a16="http://schemas.microsoft.com/office/drawing/2014/main" id="{53EB0AC7-441B-43A9-8A48-591E6AB9821A}"/>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a:extLst>
              <a:ext uri="{FF2B5EF4-FFF2-40B4-BE49-F238E27FC236}">
                <a16:creationId xmlns:a16="http://schemas.microsoft.com/office/drawing/2014/main" id="{D9AFBD57-AA1E-4244-A5DB-D2229F0AB1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98308" name="スライド番号プレースホルダ 3">
            <a:extLst>
              <a:ext uri="{FF2B5EF4-FFF2-40B4-BE49-F238E27FC236}">
                <a16:creationId xmlns:a16="http://schemas.microsoft.com/office/drawing/2014/main" id="{F9DE8ED5-4B9C-4101-A22E-0036BAF30A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C8DB3E-6B0D-441A-9D4C-8B8B2821E3D8}"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a:extLst>
              <a:ext uri="{FF2B5EF4-FFF2-40B4-BE49-F238E27FC236}">
                <a16:creationId xmlns:a16="http://schemas.microsoft.com/office/drawing/2014/main" id="{0141E835-5089-4014-9758-81DE50F3FB73}"/>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ノート プレースホルダ 2">
            <a:extLst>
              <a:ext uri="{FF2B5EF4-FFF2-40B4-BE49-F238E27FC236}">
                <a16:creationId xmlns:a16="http://schemas.microsoft.com/office/drawing/2014/main" id="{E1C1E951-6036-4AB0-BF30-1EE8BA74F7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00356" name="スライド番号プレースホルダ 3">
            <a:extLst>
              <a:ext uri="{FF2B5EF4-FFF2-40B4-BE49-F238E27FC236}">
                <a16:creationId xmlns:a16="http://schemas.microsoft.com/office/drawing/2014/main" id="{4A5BA376-E4C5-4C52-BA91-71F5D37036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BE210F-AE45-457E-92BD-736A7E2FB70B}"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a:extLst>
              <a:ext uri="{FF2B5EF4-FFF2-40B4-BE49-F238E27FC236}">
                <a16:creationId xmlns:a16="http://schemas.microsoft.com/office/drawing/2014/main" id="{76936318-AD00-4BD4-A1C1-5723FA08A64D}"/>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ノート プレースホルダ 2">
            <a:extLst>
              <a:ext uri="{FF2B5EF4-FFF2-40B4-BE49-F238E27FC236}">
                <a16:creationId xmlns:a16="http://schemas.microsoft.com/office/drawing/2014/main" id="{64E0FB09-4992-4EEF-BC48-0FD1F58E90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03428" name="スライド番号プレースホルダ 3">
            <a:extLst>
              <a:ext uri="{FF2B5EF4-FFF2-40B4-BE49-F238E27FC236}">
                <a16:creationId xmlns:a16="http://schemas.microsoft.com/office/drawing/2014/main" id="{83BC0CD4-8F93-43BA-9548-AEC701D333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87A873-D537-42A4-A11B-290BAA054193}"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a:extLst>
              <a:ext uri="{FF2B5EF4-FFF2-40B4-BE49-F238E27FC236}">
                <a16:creationId xmlns:a16="http://schemas.microsoft.com/office/drawing/2014/main" id="{ADD4CD75-DF30-42D3-9E89-E82BEF6347EC}"/>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 2">
            <a:extLst>
              <a:ext uri="{FF2B5EF4-FFF2-40B4-BE49-F238E27FC236}">
                <a16:creationId xmlns:a16="http://schemas.microsoft.com/office/drawing/2014/main" id="{719C7909-834E-4656-97A9-BD628E792B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04452" name="スライド番号プレースホルダ 3">
            <a:extLst>
              <a:ext uri="{FF2B5EF4-FFF2-40B4-BE49-F238E27FC236}">
                <a16:creationId xmlns:a16="http://schemas.microsoft.com/office/drawing/2014/main" id="{1DEA9850-EAF5-4DA5-A6B5-B43EB7168B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F22402-27BB-49CB-915B-26D70FBA054E}"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a:extLst>
              <a:ext uri="{FF2B5EF4-FFF2-40B4-BE49-F238E27FC236}">
                <a16:creationId xmlns:a16="http://schemas.microsoft.com/office/drawing/2014/main" id="{A4DB4D87-ED7F-4712-B8A6-A147A2090AE5}"/>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ノート プレースホルダ 2">
            <a:extLst>
              <a:ext uri="{FF2B5EF4-FFF2-40B4-BE49-F238E27FC236}">
                <a16:creationId xmlns:a16="http://schemas.microsoft.com/office/drawing/2014/main" id="{5A7234E2-D6BF-4C8D-BF71-0A5066F3BD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05476" name="スライド番号プレースホルダ 3">
            <a:extLst>
              <a:ext uri="{FF2B5EF4-FFF2-40B4-BE49-F238E27FC236}">
                <a16:creationId xmlns:a16="http://schemas.microsoft.com/office/drawing/2014/main" id="{7D144B84-7620-4FC7-B1E3-5BA0175045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99317C-878E-46E7-A0F4-40F3227D9615}"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AB4A7C23-8184-4C83-9B03-3799FDEDFE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4F96B0-7191-421D-9383-C013BAFE4AB5}" type="slidenum">
              <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
        <p:nvSpPr>
          <p:cNvPr id="106499" name="Rectangle 2">
            <a:extLst>
              <a:ext uri="{FF2B5EF4-FFF2-40B4-BE49-F238E27FC236}">
                <a16:creationId xmlns:a16="http://schemas.microsoft.com/office/drawing/2014/main" id="{1D0E6486-40D9-4CFC-8F20-0FD50BB20648}"/>
              </a:ext>
            </a:extLst>
          </p:cNvPr>
          <p:cNvSpPr>
            <a:spLocks noGrp="1" noRot="1" noChangeAspect="1" noChangeArrowheads="1" noTextEdit="1"/>
          </p:cNvSpPr>
          <p:nvPr>
            <p:ph type="sldImg"/>
          </p:nvPr>
        </p:nvSpPr>
        <p:spPr bwMode="auto">
          <a:xfrm>
            <a:off x="176213" y="830263"/>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a:extLst>
              <a:ext uri="{FF2B5EF4-FFF2-40B4-BE49-F238E27FC236}">
                <a16:creationId xmlns:a16="http://schemas.microsoft.com/office/drawing/2014/main" id="{61D6BFAE-D7DE-42C0-A237-19FE305E4086}"/>
              </a:ext>
            </a:extLst>
          </p:cNvPr>
          <p:cNvSpPr>
            <a:spLocks noGrp="1" noChangeArrowheads="1"/>
          </p:cNvSpPr>
          <p:nvPr>
            <p:ph type="body" idx="1"/>
          </p:nvPr>
        </p:nvSpPr>
        <p:spPr bwMode="auto">
          <a:xfrm>
            <a:off x="774700" y="5245100"/>
            <a:ext cx="5583238" cy="4967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a:extLst>
              <a:ext uri="{FF2B5EF4-FFF2-40B4-BE49-F238E27FC236}">
                <a16:creationId xmlns:a16="http://schemas.microsoft.com/office/drawing/2014/main" id="{009287C9-F056-46D0-84E0-8ECCF9389923}"/>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ノート プレースホルダ 2">
            <a:extLst>
              <a:ext uri="{FF2B5EF4-FFF2-40B4-BE49-F238E27FC236}">
                <a16:creationId xmlns:a16="http://schemas.microsoft.com/office/drawing/2014/main" id="{927A9085-214A-4B80-A9E8-C6A2395BE1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07524" name="スライド番号プレースホルダ 3">
            <a:extLst>
              <a:ext uri="{FF2B5EF4-FFF2-40B4-BE49-F238E27FC236}">
                <a16:creationId xmlns:a16="http://schemas.microsoft.com/office/drawing/2014/main" id="{6B13962C-561B-44A6-8518-0205352E0D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A83E87-F0AC-4379-A31B-29D2517178BA}"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 1">
            <a:extLst>
              <a:ext uri="{FF2B5EF4-FFF2-40B4-BE49-F238E27FC236}">
                <a16:creationId xmlns:a16="http://schemas.microsoft.com/office/drawing/2014/main" id="{472781D3-1322-417F-886F-94304377E69B}"/>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ノート プレースホルダ 2">
            <a:extLst>
              <a:ext uri="{FF2B5EF4-FFF2-40B4-BE49-F238E27FC236}">
                <a16:creationId xmlns:a16="http://schemas.microsoft.com/office/drawing/2014/main" id="{286A9219-31EA-4BF8-8D01-5CC1C017C3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08548" name="スライド番号プレースホルダ 3">
            <a:extLst>
              <a:ext uri="{FF2B5EF4-FFF2-40B4-BE49-F238E27FC236}">
                <a16:creationId xmlns:a16="http://schemas.microsoft.com/office/drawing/2014/main" id="{082C3116-94B9-4055-987C-65FF86D93F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CB7C92-12E5-4DDC-B8B8-D8EBC8841C3C}"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9D607A1-B350-4D7F-9577-C7DB8CE67BC5}" type="slidenum">
              <a:rPr lang="ja-JP" altLang="en-US" smtClean="0"/>
              <a:pPr/>
              <a:t>2</a:t>
            </a:fld>
            <a:endParaRPr lang="ja-JP" altLang="en-US"/>
          </a:p>
        </p:txBody>
      </p:sp>
    </p:spTree>
    <p:extLst>
      <p:ext uri="{BB962C8B-B14F-4D97-AF65-F5344CB8AC3E}">
        <p14:creationId xmlns:p14="http://schemas.microsoft.com/office/powerpoint/2010/main" val="2929947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 1">
            <a:extLst>
              <a:ext uri="{FF2B5EF4-FFF2-40B4-BE49-F238E27FC236}">
                <a16:creationId xmlns:a16="http://schemas.microsoft.com/office/drawing/2014/main" id="{E87170D2-E0AF-4310-9F45-21343F82FB31}"/>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ノート プレースホルダ 2">
            <a:extLst>
              <a:ext uri="{FF2B5EF4-FFF2-40B4-BE49-F238E27FC236}">
                <a16:creationId xmlns:a16="http://schemas.microsoft.com/office/drawing/2014/main" id="{F0B855B8-9DEF-4E59-B0F8-BC3BBBAFE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09572" name="スライド番号プレースホルダ 3">
            <a:extLst>
              <a:ext uri="{FF2B5EF4-FFF2-40B4-BE49-F238E27FC236}">
                <a16:creationId xmlns:a16="http://schemas.microsoft.com/office/drawing/2014/main" id="{3E5B331A-798C-4857-B7AE-AAC8FAA8E5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5E8087-20AB-431C-99E9-0A7987030EB3}"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a:extLst>
              <a:ext uri="{FF2B5EF4-FFF2-40B4-BE49-F238E27FC236}">
                <a16:creationId xmlns:a16="http://schemas.microsoft.com/office/drawing/2014/main" id="{084030D5-B2F1-4F5E-BE59-365A92FEA037}"/>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 2">
            <a:extLst>
              <a:ext uri="{FF2B5EF4-FFF2-40B4-BE49-F238E27FC236}">
                <a16:creationId xmlns:a16="http://schemas.microsoft.com/office/drawing/2014/main" id="{8F9E1101-48F9-4646-BF94-B651F8DC52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0596" name="スライド番号プレースホルダ 3">
            <a:extLst>
              <a:ext uri="{FF2B5EF4-FFF2-40B4-BE49-F238E27FC236}">
                <a16:creationId xmlns:a16="http://schemas.microsoft.com/office/drawing/2014/main" id="{86D69793-C74B-4D44-9E9F-7F4174F4AC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5091CF-75E5-4668-8732-D55AE6E76590}"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 1">
            <a:extLst>
              <a:ext uri="{FF2B5EF4-FFF2-40B4-BE49-F238E27FC236}">
                <a16:creationId xmlns:a16="http://schemas.microsoft.com/office/drawing/2014/main" id="{C118E15A-A504-4919-8543-ADC25FE185E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ノート プレースホルダ 2">
            <a:extLst>
              <a:ext uri="{FF2B5EF4-FFF2-40B4-BE49-F238E27FC236}">
                <a16:creationId xmlns:a16="http://schemas.microsoft.com/office/drawing/2014/main" id="{542DDFAD-FD32-4C0B-85ED-62405F1E76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1620" name="スライド番号プレースホルダ 3">
            <a:extLst>
              <a:ext uri="{FF2B5EF4-FFF2-40B4-BE49-F238E27FC236}">
                <a16:creationId xmlns:a16="http://schemas.microsoft.com/office/drawing/2014/main" id="{EF73C743-2EC4-4386-8388-5DB6291F39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8D7481-5362-46B4-BD6F-7C790CC2008D}"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a:extLst>
              <a:ext uri="{FF2B5EF4-FFF2-40B4-BE49-F238E27FC236}">
                <a16:creationId xmlns:a16="http://schemas.microsoft.com/office/drawing/2014/main" id="{0ACA0461-ACBA-4C2C-89DF-0873B0F3B7F5}"/>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ノート プレースホルダ 2">
            <a:extLst>
              <a:ext uri="{FF2B5EF4-FFF2-40B4-BE49-F238E27FC236}">
                <a16:creationId xmlns:a16="http://schemas.microsoft.com/office/drawing/2014/main" id="{32947543-0BC7-4121-B56A-D7B064AE4C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2644" name="スライド番号プレースホルダ 3">
            <a:extLst>
              <a:ext uri="{FF2B5EF4-FFF2-40B4-BE49-F238E27FC236}">
                <a16:creationId xmlns:a16="http://schemas.microsoft.com/office/drawing/2014/main" id="{761DCF75-1C6B-46C9-80DC-61804C7407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5A7FF4-CC8F-4BBE-B2F1-D2725645953E}"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 1">
            <a:extLst>
              <a:ext uri="{FF2B5EF4-FFF2-40B4-BE49-F238E27FC236}">
                <a16:creationId xmlns:a16="http://schemas.microsoft.com/office/drawing/2014/main" id="{A2501B08-F4AB-4AE9-BA4B-8C29A26E0280}"/>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ノート プレースホルダ 2">
            <a:extLst>
              <a:ext uri="{FF2B5EF4-FFF2-40B4-BE49-F238E27FC236}">
                <a16:creationId xmlns:a16="http://schemas.microsoft.com/office/drawing/2014/main" id="{7AB9CCD1-3A52-4C77-AA09-90931BF11A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3668" name="スライド番号プレースホルダ 3">
            <a:extLst>
              <a:ext uri="{FF2B5EF4-FFF2-40B4-BE49-F238E27FC236}">
                <a16:creationId xmlns:a16="http://schemas.microsoft.com/office/drawing/2014/main" id="{1361B3AF-6313-451A-BCD9-9573A26D7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F44A34-5363-4FC6-B5D7-F28D4BAC72F4}"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a:extLst>
              <a:ext uri="{FF2B5EF4-FFF2-40B4-BE49-F238E27FC236}">
                <a16:creationId xmlns:a16="http://schemas.microsoft.com/office/drawing/2014/main" id="{1E5E8C4F-4208-4CBF-BA37-B7D4A574C3DA}"/>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ノート プレースホルダ 2">
            <a:extLst>
              <a:ext uri="{FF2B5EF4-FFF2-40B4-BE49-F238E27FC236}">
                <a16:creationId xmlns:a16="http://schemas.microsoft.com/office/drawing/2014/main" id="{7F5A18AA-A1A0-4A32-9D26-3BE73E6423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4692" name="スライド番号プレースホルダ 3">
            <a:extLst>
              <a:ext uri="{FF2B5EF4-FFF2-40B4-BE49-F238E27FC236}">
                <a16:creationId xmlns:a16="http://schemas.microsoft.com/office/drawing/2014/main" id="{A3075E64-5DCE-45E1-B422-F22387C965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3400DB-2786-4A7C-BCF5-5FE1C8A8CA3A}"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a:extLst>
              <a:ext uri="{FF2B5EF4-FFF2-40B4-BE49-F238E27FC236}">
                <a16:creationId xmlns:a16="http://schemas.microsoft.com/office/drawing/2014/main" id="{1E5E8C4F-4208-4CBF-BA37-B7D4A574C3DA}"/>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ノート プレースホルダ 2">
            <a:extLst>
              <a:ext uri="{FF2B5EF4-FFF2-40B4-BE49-F238E27FC236}">
                <a16:creationId xmlns:a16="http://schemas.microsoft.com/office/drawing/2014/main" id="{7F5A18AA-A1A0-4A32-9D26-3BE73E6423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4692" name="スライド番号プレースホルダ 3">
            <a:extLst>
              <a:ext uri="{FF2B5EF4-FFF2-40B4-BE49-F238E27FC236}">
                <a16:creationId xmlns:a16="http://schemas.microsoft.com/office/drawing/2014/main" id="{A3075E64-5DCE-45E1-B422-F22387C965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3400DB-2786-4A7C-BCF5-5FE1C8A8CA3A}"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07363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a:extLst>
              <a:ext uri="{FF2B5EF4-FFF2-40B4-BE49-F238E27FC236}">
                <a16:creationId xmlns:a16="http://schemas.microsoft.com/office/drawing/2014/main" id="{1E5E8C4F-4208-4CBF-BA37-B7D4A574C3DA}"/>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ノート プレースホルダ 2">
            <a:extLst>
              <a:ext uri="{FF2B5EF4-FFF2-40B4-BE49-F238E27FC236}">
                <a16:creationId xmlns:a16="http://schemas.microsoft.com/office/drawing/2014/main" id="{7F5A18AA-A1A0-4A32-9D26-3BE73E6423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4692" name="スライド番号プレースホルダ 3">
            <a:extLst>
              <a:ext uri="{FF2B5EF4-FFF2-40B4-BE49-F238E27FC236}">
                <a16:creationId xmlns:a16="http://schemas.microsoft.com/office/drawing/2014/main" id="{A3075E64-5DCE-45E1-B422-F22387C965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fld id="{9D3400DB-2786-4A7C-BCF5-5FE1C8A8CA3A}" type="slidenum">
              <a:rPr lang="en-US" altLang="ja-JP">
                <a:solidFill>
                  <a:srgbClr val="000000"/>
                </a:solidFill>
                <a:latin typeface="Calibri" panose="020F0502020204030204" pitchFamily="34" charset="0"/>
                <a:ea typeface="ＭＳ Ｐゴシック" panose="020B0600070205080204" pitchFamily="50" charset="-128"/>
              </a:rPr>
              <a:pPr/>
              <a:t>34</a:t>
            </a:fld>
            <a:endParaRPr lang="en-US" altLang="ja-JP">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1230466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a:extLst>
              <a:ext uri="{FF2B5EF4-FFF2-40B4-BE49-F238E27FC236}">
                <a16:creationId xmlns:a16="http://schemas.microsoft.com/office/drawing/2014/main" id="{1E5E8C4F-4208-4CBF-BA37-B7D4A574C3DA}"/>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ノート プレースホルダ 2">
            <a:extLst>
              <a:ext uri="{FF2B5EF4-FFF2-40B4-BE49-F238E27FC236}">
                <a16:creationId xmlns:a16="http://schemas.microsoft.com/office/drawing/2014/main" id="{7F5A18AA-A1A0-4A32-9D26-3BE73E6423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4692" name="スライド番号プレースホルダ 3">
            <a:extLst>
              <a:ext uri="{FF2B5EF4-FFF2-40B4-BE49-F238E27FC236}">
                <a16:creationId xmlns:a16="http://schemas.microsoft.com/office/drawing/2014/main" id="{A3075E64-5DCE-45E1-B422-F22387C965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fld id="{9D3400DB-2786-4A7C-BCF5-5FE1C8A8CA3A}" type="slidenum">
              <a:rPr lang="en-US" altLang="ja-JP">
                <a:solidFill>
                  <a:srgbClr val="000000"/>
                </a:solidFill>
                <a:latin typeface="Calibri" panose="020F0502020204030204" pitchFamily="34" charset="0"/>
                <a:ea typeface="ＭＳ Ｐゴシック" panose="020B0600070205080204" pitchFamily="50" charset="-128"/>
              </a:rPr>
              <a:pPr/>
              <a:t>35</a:t>
            </a:fld>
            <a:endParaRPr lang="en-US" altLang="ja-JP">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2237655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a:extLst>
              <a:ext uri="{FF2B5EF4-FFF2-40B4-BE49-F238E27FC236}">
                <a16:creationId xmlns:a16="http://schemas.microsoft.com/office/drawing/2014/main" id="{1E5E8C4F-4208-4CBF-BA37-B7D4A574C3DA}"/>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ノート プレースホルダ 2">
            <a:extLst>
              <a:ext uri="{FF2B5EF4-FFF2-40B4-BE49-F238E27FC236}">
                <a16:creationId xmlns:a16="http://schemas.microsoft.com/office/drawing/2014/main" id="{7F5A18AA-A1A0-4A32-9D26-3BE73E6423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4692" name="スライド番号プレースホルダ 3">
            <a:extLst>
              <a:ext uri="{FF2B5EF4-FFF2-40B4-BE49-F238E27FC236}">
                <a16:creationId xmlns:a16="http://schemas.microsoft.com/office/drawing/2014/main" id="{A3075E64-5DCE-45E1-B422-F22387C965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fld id="{9D3400DB-2786-4A7C-BCF5-5FE1C8A8CA3A}" type="slidenum">
              <a:rPr lang="en-US" altLang="ja-JP">
                <a:solidFill>
                  <a:srgbClr val="000000"/>
                </a:solidFill>
                <a:latin typeface="Calibri" panose="020F0502020204030204" pitchFamily="34" charset="0"/>
                <a:ea typeface="ＭＳ Ｐゴシック" panose="020B0600070205080204" pitchFamily="50" charset="-128"/>
              </a:rPr>
              <a:pPr/>
              <a:t>36</a:t>
            </a:fld>
            <a:endParaRPr lang="en-US" altLang="ja-JP">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44997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a:extLst>
              <a:ext uri="{FF2B5EF4-FFF2-40B4-BE49-F238E27FC236}">
                <a16:creationId xmlns:a16="http://schemas.microsoft.com/office/drawing/2014/main" id="{9F21E7BB-69D5-41FA-B5CF-D0A65BFD6735}"/>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ノート プレースホルダ 2">
            <a:extLst>
              <a:ext uri="{FF2B5EF4-FFF2-40B4-BE49-F238E27FC236}">
                <a16:creationId xmlns:a16="http://schemas.microsoft.com/office/drawing/2014/main" id="{D6972728-A839-4266-A082-792D905ED6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88068" name="スライド番号プレースホルダ 3">
            <a:extLst>
              <a:ext uri="{FF2B5EF4-FFF2-40B4-BE49-F238E27FC236}">
                <a16:creationId xmlns:a16="http://schemas.microsoft.com/office/drawing/2014/main" id="{26202230-1060-4160-8821-058A2B1681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1B5DC2-0ABA-44C7-BC90-4E339DAF6B81}"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a:extLst>
              <a:ext uri="{FF2B5EF4-FFF2-40B4-BE49-F238E27FC236}">
                <a16:creationId xmlns:a16="http://schemas.microsoft.com/office/drawing/2014/main" id="{59FDA0A4-F2C7-4574-B57F-550F42DFB762}"/>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 2">
            <a:extLst>
              <a:ext uri="{FF2B5EF4-FFF2-40B4-BE49-F238E27FC236}">
                <a16:creationId xmlns:a16="http://schemas.microsoft.com/office/drawing/2014/main" id="{DB98B723-D9E2-43CA-96FD-1D4A9299C9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8788" name="スライド番号プレースホルダ 3">
            <a:extLst>
              <a:ext uri="{FF2B5EF4-FFF2-40B4-BE49-F238E27FC236}">
                <a16:creationId xmlns:a16="http://schemas.microsoft.com/office/drawing/2014/main" id="{FA9A8492-B8F3-40B8-8992-EC936E65FD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E40BA7-61E5-444B-8C7A-DEAC5BD734E0}"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7482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a:extLst>
              <a:ext uri="{FF2B5EF4-FFF2-40B4-BE49-F238E27FC236}">
                <a16:creationId xmlns:a16="http://schemas.microsoft.com/office/drawing/2014/main" id="{59FDA0A4-F2C7-4574-B57F-550F42DFB762}"/>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 2">
            <a:extLst>
              <a:ext uri="{FF2B5EF4-FFF2-40B4-BE49-F238E27FC236}">
                <a16:creationId xmlns:a16="http://schemas.microsoft.com/office/drawing/2014/main" id="{DB98B723-D9E2-43CA-96FD-1D4A9299C9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8788" name="スライド番号プレースホルダ 3">
            <a:extLst>
              <a:ext uri="{FF2B5EF4-FFF2-40B4-BE49-F238E27FC236}">
                <a16:creationId xmlns:a16="http://schemas.microsoft.com/office/drawing/2014/main" id="{FA9A8492-B8F3-40B8-8992-EC936E65FD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E40BA7-61E5-444B-8C7A-DEAC5BD734E0}"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a:extLst>
              <a:ext uri="{FF2B5EF4-FFF2-40B4-BE49-F238E27FC236}">
                <a16:creationId xmlns:a16="http://schemas.microsoft.com/office/drawing/2014/main" id="{59FDA0A4-F2C7-4574-B57F-550F42DFB762}"/>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 2">
            <a:extLst>
              <a:ext uri="{FF2B5EF4-FFF2-40B4-BE49-F238E27FC236}">
                <a16:creationId xmlns:a16="http://schemas.microsoft.com/office/drawing/2014/main" id="{DB98B723-D9E2-43CA-96FD-1D4A9299C9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8788" name="スライド番号プレースホルダ 3">
            <a:extLst>
              <a:ext uri="{FF2B5EF4-FFF2-40B4-BE49-F238E27FC236}">
                <a16:creationId xmlns:a16="http://schemas.microsoft.com/office/drawing/2014/main" id="{FA9A8492-B8F3-40B8-8992-EC936E65FD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E40BA7-61E5-444B-8C7A-DEAC5BD734E0}"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90529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a:extLst>
              <a:ext uri="{FF2B5EF4-FFF2-40B4-BE49-F238E27FC236}">
                <a16:creationId xmlns:a16="http://schemas.microsoft.com/office/drawing/2014/main" id="{59FDA0A4-F2C7-4574-B57F-550F42DFB762}"/>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 2">
            <a:extLst>
              <a:ext uri="{FF2B5EF4-FFF2-40B4-BE49-F238E27FC236}">
                <a16:creationId xmlns:a16="http://schemas.microsoft.com/office/drawing/2014/main" id="{DB98B723-D9E2-43CA-96FD-1D4A9299C9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8788" name="スライド番号プレースホルダ 3">
            <a:extLst>
              <a:ext uri="{FF2B5EF4-FFF2-40B4-BE49-F238E27FC236}">
                <a16:creationId xmlns:a16="http://schemas.microsoft.com/office/drawing/2014/main" id="{FA9A8492-B8F3-40B8-8992-EC936E65FD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E40BA7-61E5-444B-8C7A-DEAC5BD734E0}"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89490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a:extLst>
              <a:ext uri="{FF2B5EF4-FFF2-40B4-BE49-F238E27FC236}">
                <a16:creationId xmlns:a16="http://schemas.microsoft.com/office/drawing/2014/main" id="{59FDA0A4-F2C7-4574-B57F-550F42DFB762}"/>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 2">
            <a:extLst>
              <a:ext uri="{FF2B5EF4-FFF2-40B4-BE49-F238E27FC236}">
                <a16:creationId xmlns:a16="http://schemas.microsoft.com/office/drawing/2014/main" id="{DB98B723-D9E2-43CA-96FD-1D4A9299C9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8788" name="スライド番号プレースホルダ 3">
            <a:extLst>
              <a:ext uri="{FF2B5EF4-FFF2-40B4-BE49-F238E27FC236}">
                <a16:creationId xmlns:a16="http://schemas.microsoft.com/office/drawing/2014/main" id="{FA9A8492-B8F3-40B8-8992-EC936E65FD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E40BA7-61E5-444B-8C7A-DEAC5BD734E0}"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18864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a:extLst>
              <a:ext uri="{FF2B5EF4-FFF2-40B4-BE49-F238E27FC236}">
                <a16:creationId xmlns:a16="http://schemas.microsoft.com/office/drawing/2014/main" id="{59FDA0A4-F2C7-4574-B57F-550F42DFB762}"/>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 2">
            <a:extLst>
              <a:ext uri="{FF2B5EF4-FFF2-40B4-BE49-F238E27FC236}">
                <a16:creationId xmlns:a16="http://schemas.microsoft.com/office/drawing/2014/main" id="{DB98B723-D9E2-43CA-96FD-1D4A9299C9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8788" name="スライド番号プレースホルダ 3">
            <a:extLst>
              <a:ext uri="{FF2B5EF4-FFF2-40B4-BE49-F238E27FC236}">
                <a16:creationId xmlns:a16="http://schemas.microsoft.com/office/drawing/2014/main" id="{FA9A8492-B8F3-40B8-8992-EC936E65FD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E40BA7-61E5-444B-8C7A-DEAC5BD734E0}"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78946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 1">
            <a:extLst>
              <a:ext uri="{FF2B5EF4-FFF2-40B4-BE49-F238E27FC236}">
                <a16:creationId xmlns:a16="http://schemas.microsoft.com/office/drawing/2014/main" id="{2E187A71-6181-4D19-A1E8-758116FDBF25}"/>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ノート プレースホルダ 2">
            <a:extLst>
              <a:ext uri="{FF2B5EF4-FFF2-40B4-BE49-F238E27FC236}">
                <a16:creationId xmlns:a16="http://schemas.microsoft.com/office/drawing/2014/main" id="{1BC9566B-71B9-4EC8-9C50-F0ECA62B0D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19812" name="スライド番号プレースホルダ 3">
            <a:extLst>
              <a:ext uri="{FF2B5EF4-FFF2-40B4-BE49-F238E27FC236}">
                <a16:creationId xmlns:a16="http://schemas.microsoft.com/office/drawing/2014/main" id="{B8B3AD94-7CB1-4462-BC1B-93D66A7236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C3335C-E778-4605-8756-DC6058FF0BA3}"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 1">
            <a:extLst>
              <a:ext uri="{FF2B5EF4-FFF2-40B4-BE49-F238E27FC236}">
                <a16:creationId xmlns:a16="http://schemas.microsoft.com/office/drawing/2014/main" id="{6B7731DC-48F0-4C08-8787-26F35E64CD9A}"/>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ノート プレースホルダ 2">
            <a:extLst>
              <a:ext uri="{FF2B5EF4-FFF2-40B4-BE49-F238E27FC236}">
                <a16:creationId xmlns:a16="http://schemas.microsoft.com/office/drawing/2014/main" id="{8859C8D9-426E-4C24-B4AC-F6D29EE099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20836" name="スライド番号プレースホルダ 3">
            <a:extLst>
              <a:ext uri="{FF2B5EF4-FFF2-40B4-BE49-F238E27FC236}">
                <a16:creationId xmlns:a16="http://schemas.microsoft.com/office/drawing/2014/main" id="{68A8047D-BE82-4CD1-ABA9-CF7FB3EAAF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6D49A3-F331-42E0-BFF0-F99FFAEEF772}"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 1">
            <a:extLst>
              <a:ext uri="{FF2B5EF4-FFF2-40B4-BE49-F238E27FC236}">
                <a16:creationId xmlns:a16="http://schemas.microsoft.com/office/drawing/2014/main" id="{C3204DB6-2083-4DE6-9366-D15212C05E62}"/>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ノート プレースホルダ 2">
            <a:extLst>
              <a:ext uri="{FF2B5EF4-FFF2-40B4-BE49-F238E27FC236}">
                <a16:creationId xmlns:a16="http://schemas.microsoft.com/office/drawing/2014/main" id="{1D0305D4-D7B7-4E02-A459-D42947CD06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21860" name="スライド番号プレースホルダ 3">
            <a:extLst>
              <a:ext uri="{FF2B5EF4-FFF2-40B4-BE49-F238E27FC236}">
                <a16:creationId xmlns:a16="http://schemas.microsoft.com/office/drawing/2014/main" id="{787BF451-F7BF-4A32-82ED-A26AA41003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53314-C3F1-48EB-B7BB-C6F202B6C31D}"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 1">
            <a:extLst>
              <a:ext uri="{FF2B5EF4-FFF2-40B4-BE49-F238E27FC236}">
                <a16:creationId xmlns:a16="http://schemas.microsoft.com/office/drawing/2014/main" id="{5A5427D5-175D-4D20-9D9C-3835B420D227}"/>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ノート プレースホルダ 2">
            <a:extLst>
              <a:ext uri="{FF2B5EF4-FFF2-40B4-BE49-F238E27FC236}">
                <a16:creationId xmlns:a16="http://schemas.microsoft.com/office/drawing/2014/main" id="{BAA28E83-0058-4488-905A-DC4EF26DE5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22884" name="スライド番号プレースホルダ 3">
            <a:extLst>
              <a:ext uri="{FF2B5EF4-FFF2-40B4-BE49-F238E27FC236}">
                <a16:creationId xmlns:a16="http://schemas.microsoft.com/office/drawing/2014/main" id="{4FA24304-2FDC-43E3-B506-59EF65173C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B79F91-2AB5-4CC9-885B-1913F0ACD79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a:extLst>
              <a:ext uri="{FF2B5EF4-FFF2-40B4-BE49-F238E27FC236}">
                <a16:creationId xmlns:a16="http://schemas.microsoft.com/office/drawing/2014/main" id="{B3F86481-3303-4777-A158-B4A58DEA2642}"/>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 2">
            <a:extLst>
              <a:ext uri="{FF2B5EF4-FFF2-40B4-BE49-F238E27FC236}">
                <a16:creationId xmlns:a16="http://schemas.microsoft.com/office/drawing/2014/main" id="{32D05A62-A720-4E29-B994-668BBE9FAA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89092" name="スライド番号プレースホルダ 3">
            <a:extLst>
              <a:ext uri="{FF2B5EF4-FFF2-40B4-BE49-F238E27FC236}">
                <a16:creationId xmlns:a16="http://schemas.microsoft.com/office/drawing/2014/main" id="{E36D8F78-B1E6-454D-887B-78EFC6296B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F30A46-4B26-4B4E-B4D0-15D0F1E77EFB}"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 1">
            <a:extLst>
              <a:ext uri="{FF2B5EF4-FFF2-40B4-BE49-F238E27FC236}">
                <a16:creationId xmlns:a16="http://schemas.microsoft.com/office/drawing/2014/main" id="{25DF5999-3FBB-47CD-AE43-A1B8AD2A9ED7}"/>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ノート プレースホルダ 2">
            <a:extLst>
              <a:ext uri="{FF2B5EF4-FFF2-40B4-BE49-F238E27FC236}">
                <a16:creationId xmlns:a16="http://schemas.microsoft.com/office/drawing/2014/main" id="{018EE9BB-EE1D-4242-A21D-039D205D90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42340" name="スライド番号プレースホルダ 3">
            <a:extLst>
              <a:ext uri="{FF2B5EF4-FFF2-40B4-BE49-F238E27FC236}">
                <a16:creationId xmlns:a16="http://schemas.microsoft.com/office/drawing/2014/main" id="{57C48E24-44C8-40F1-A834-93DA243DE5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4BB6D4-6F7F-4102-81CA-5B827BF049FA}"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 1">
            <a:extLst>
              <a:ext uri="{FF2B5EF4-FFF2-40B4-BE49-F238E27FC236}">
                <a16:creationId xmlns:a16="http://schemas.microsoft.com/office/drawing/2014/main" id="{A3A67D12-0B07-4C05-981D-A3E733D0FD55}"/>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ノート プレースホルダ 2">
            <a:extLst>
              <a:ext uri="{FF2B5EF4-FFF2-40B4-BE49-F238E27FC236}">
                <a16:creationId xmlns:a16="http://schemas.microsoft.com/office/drawing/2014/main" id="{42E2E16E-675D-4C77-AC1D-8F39F645FE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43364" name="スライド番号プレースホルダ 3">
            <a:extLst>
              <a:ext uri="{FF2B5EF4-FFF2-40B4-BE49-F238E27FC236}">
                <a16:creationId xmlns:a16="http://schemas.microsoft.com/office/drawing/2014/main" id="{F61818F8-0DAD-4532-AD33-4FAE7A6E6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7F3CD1-DCD0-4B63-B38F-964229A4CF5C}"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スライド イメージ プレースホルダ 1">
            <a:extLst>
              <a:ext uri="{FF2B5EF4-FFF2-40B4-BE49-F238E27FC236}">
                <a16:creationId xmlns:a16="http://schemas.microsoft.com/office/drawing/2014/main" id="{1B8CD0D1-359D-41E4-B538-D9A55148B1E7}"/>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ノート プレースホルダ 2">
            <a:extLst>
              <a:ext uri="{FF2B5EF4-FFF2-40B4-BE49-F238E27FC236}">
                <a16:creationId xmlns:a16="http://schemas.microsoft.com/office/drawing/2014/main" id="{83495821-893D-44BC-8825-9EF3066CBE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46436" name="スライド番号プレースホルダ 3">
            <a:extLst>
              <a:ext uri="{FF2B5EF4-FFF2-40B4-BE49-F238E27FC236}">
                <a16:creationId xmlns:a16="http://schemas.microsoft.com/office/drawing/2014/main" id="{47087D58-D3E6-4DA9-8E61-6F4487E865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4EFF1B-260F-420C-9157-0FBF5F671577}"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 1">
            <a:extLst>
              <a:ext uri="{FF2B5EF4-FFF2-40B4-BE49-F238E27FC236}">
                <a16:creationId xmlns:a16="http://schemas.microsoft.com/office/drawing/2014/main" id="{CBC516ED-08B7-4194-B883-18380C6F0321}"/>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ノート プレースホルダ 2">
            <a:extLst>
              <a:ext uri="{FF2B5EF4-FFF2-40B4-BE49-F238E27FC236}">
                <a16:creationId xmlns:a16="http://schemas.microsoft.com/office/drawing/2014/main" id="{98D2248A-6EBC-4DFD-AF2C-2676B5788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47460" name="スライド番号プレースホルダ 3">
            <a:extLst>
              <a:ext uri="{FF2B5EF4-FFF2-40B4-BE49-F238E27FC236}">
                <a16:creationId xmlns:a16="http://schemas.microsoft.com/office/drawing/2014/main" id="{B29FB974-8555-42A4-BD4D-4482F29F02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280AD0-55E3-4413-BDE8-A908EC34F63D}"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 1">
            <a:extLst>
              <a:ext uri="{FF2B5EF4-FFF2-40B4-BE49-F238E27FC236}">
                <a16:creationId xmlns:a16="http://schemas.microsoft.com/office/drawing/2014/main" id="{8779F240-F704-4290-B555-6DE690745C35}"/>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ノート プレースホルダ 2">
            <a:extLst>
              <a:ext uri="{FF2B5EF4-FFF2-40B4-BE49-F238E27FC236}">
                <a16:creationId xmlns:a16="http://schemas.microsoft.com/office/drawing/2014/main" id="{03A6D518-9F4C-4BDD-96D7-7ED99B651E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48484" name="スライド番号プレースホルダ 3">
            <a:extLst>
              <a:ext uri="{FF2B5EF4-FFF2-40B4-BE49-F238E27FC236}">
                <a16:creationId xmlns:a16="http://schemas.microsoft.com/office/drawing/2014/main" id="{2CAE3C9E-30A5-471C-81F9-6371ACE765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47991D-B186-422B-B37D-069463BD71D1}"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 1">
            <a:extLst>
              <a:ext uri="{FF2B5EF4-FFF2-40B4-BE49-F238E27FC236}">
                <a16:creationId xmlns:a16="http://schemas.microsoft.com/office/drawing/2014/main" id="{1D308E79-D440-4473-B1C7-F3DEC5F4C7EC}"/>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ノート プレースホルダ 2">
            <a:extLst>
              <a:ext uri="{FF2B5EF4-FFF2-40B4-BE49-F238E27FC236}">
                <a16:creationId xmlns:a16="http://schemas.microsoft.com/office/drawing/2014/main" id="{485C122C-FB3D-43E8-A0E8-990C26FC9B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49508" name="スライド番号プレースホルダ 3">
            <a:extLst>
              <a:ext uri="{FF2B5EF4-FFF2-40B4-BE49-F238E27FC236}">
                <a16:creationId xmlns:a16="http://schemas.microsoft.com/office/drawing/2014/main" id="{BCC99C67-B1F5-4565-8152-480770F2EB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E5D82A-BD4F-49A7-9A46-E1CB25A4E339}"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756479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15911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0858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a:extLst>
              <a:ext uri="{FF2B5EF4-FFF2-40B4-BE49-F238E27FC236}">
                <a16:creationId xmlns:a16="http://schemas.microsoft.com/office/drawing/2014/main" id="{0170E6BE-6B96-4066-A30B-A6D1C8E7B642}"/>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 2">
            <a:extLst>
              <a:ext uri="{FF2B5EF4-FFF2-40B4-BE49-F238E27FC236}">
                <a16:creationId xmlns:a16="http://schemas.microsoft.com/office/drawing/2014/main" id="{CE008C67-FDBD-497B-A549-A5A1D9CC62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90116" name="スライド番号プレースホルダ 3">
            <a:extLst>
              <a:ext uri="{FF2B5EF4-FFF2-40B4-BE49-F238E27FC236}">
                <a16:creationId xmlns:a16="http://schemas.microsoft.com/office/drawing/2014/main" id="{47A583A8-9D0F-480A-82AB-DAD9088E3B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1DA76F-D547-41F0-B42F-E7AA4E314367}"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708179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208936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416571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476173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371896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622329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330386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kern="1200">
                <a:solidFill>
                  <a:schemeClr val="tx1"/>
                </a:solidFill>
                <a:effectLst/>
                <a:latin typeface="+mn-lt"/>
                <a:ea typeface="+mn-ea"/>
                <a:cs typeface="+mn-cs"/>
              </a:rPr>
              <a:t>指導者バディルールについて」</a:t>
            </a:r>
          </a:p>
          <a:p>
            <a:r>
              <a:rPr kumimoji="1" lang="ja-JP" altLang="en-US" sz="1200" kern="1200">
                <a:solidFill>
                  <a:schemeClr val="tx1"/>
                </a:solidFill>
                <a:effectLst/>
                <a:latin typeface="+mn-lt"/>
                <a:ea typeface="+mn-ea"/>
                <a:cs typeface="+mn-cs"/>
              </a:rPr>
              <a:t>日本連盟では、セーフ・フロム・ハーム方針を定め、スカウト活動に関わる人々にガイドラインを示すとともに、加盟登録する成人に、一年に一度、研修を受講してもらうっています。</a:t>
            </a: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しかし、これだけでは青少年をすべての危険から十分に守ることができません。社会においては青少年を巻き込んだ事件が後を絶たず、また、その事件は青少年にとって安心できるはずの学校や家庭でも起きている現実があります。</a:t>
            </a:r>
          </a:p>
          <a:p>
            <a:r>
              <a:rPr kumimoji="1" lang="ja-JP" altLang="en-US" sz="1200" kern="1200">
                <a:solidFill>
                  <a:schemeClr val="tx1"/>
                </a:solidFill>
                <a:effectLst/>
                <a:latin typeface="+mn-lt"/>
                <a:ea typeface="+mn-ea"/>
                <a:cs typeface="+mn-cs"/>
              </a:rPr>
              <a:t>私たちの運動は、一人ひとりが「ちかい」をたて、「おきて」を実践することにより、この運動を素晴らしいものにしてきましたが、</a:t>
            </a:r>
            <a:endParaRPr kumimoji="1" lang="en-US" altLang="ja-JP" sz="1200" kern="1200" dirty="0">
              <a:solidFill>
                <a:schemeClr val="tx1"/>
              </a:solidFill>
              <a:effectLst/>
              <a:latin typeface="+mn-lt"/>
              <a:ea typeface="+mn-ea"/>
              <a:cs typeface="+mn-cs"/>
            </a:endParaRPr>
          </a:p>
          <a:p>
            <a:r>
              <a:rPr kumimoji="1" lang="ja-JP" altLang="en-US" sz="1200" kern="1200">
                <a:solidFill>
                  <a:srgbClr val="C00000"/>
                </a:solidFill>
                <a:effectLst/>
                <a:latin typeface="+mn-lt"/>
                <a:ea typeface="+mn-ea"/>
                <a:cs typeface="+mn-cs"/>
              </a:rPr>
              <a:t>残念ながら、スカウトたちを故意に傷つける可能性、あるいはその目的をもってこの運動に加わろうとする者の参加を完全に防ぐことはできません</a:t>
            </a:r>
            <a:r>
              <a:rPr kumimoji="1" lang="ja-JP" altLang="en-US" sz="1200" kern="120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特に昨今は、性犯罪あるいは性的なハラスメントを起こす可能性のある者が、スカウトたちのまわりにいると想定する必要があると考えます。</a:t>
            </a:r>
          </a:p>
          <a:p>
            <a:r>
              <a:rPr kumimoji="1" lang="ja-JP" altLang="en-US" sz="1200" kern="1200">
                <a:solidFill>
                  <a:schemeClr val="tx1"/>
                </a:solidFill>
                <a:effectLst/>
                <a:latin typeface="+mn-lt"/>
                <a:ea typeface="+mn-ea"/>
                <a:cs typeface="+mn-cs"/>
              </a:rPr>
              <a:t>そこで、当連盟では、この現状を鑑み、「セーフ・フロム・ハーム」ガイドラインに「指導者バディルール」を加えることとしました。</a:t>
            </a: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この運動に関わるすべての人々が、責任ある市民であることを信じて止みませんが、趣旨ご賢察のうえ、本通達について周知徹底をお願い申し上げます。</a:t>
            </a:r>
          </a:p>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364944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980643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8763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a:extLst>
              <a:ext uri="{FF2B5EF4-FFF2-40B4-BE49-F238E27FC236}">
                <a16:creationId xmlns:a16="http://schemas.microsoft.com/office/drawing/2014/main" id="{25C2B28D-7AF2-415A-8769-CE20675731E5}"/>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ノート プレースホルダ 2">
            <a:extLst>
              <a:ext uri="{FF2B5EF4-FFF2-40B4-BE49-F238E27FC236}">
                <a16:creationId xmlns:a16="http://schemas.microsoft.com/office/drawing/2014/main" id="{FF7AC4A2-BDC6-4BDB-B1DC-5C352D56F6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91140" name="スライド番号プレースホルダ 3">
            <a:extLst>
              <a:ext uri="{FF2B5EF4-FFF2-40B4-BE49-F238E27FC236}">
                <a16:creationId xmlns:a16="http://schemas.microsoft.com/office/drawing/2014/main" id="{527D65AE-D374-481C-8DDA-23B26E9B1F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43CB35-97D0-46AC-B413-F8188B7B1B3C}"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5790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3896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252005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2AF1027C-323F-434C-BDB5-AE863CB79089}"/>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a:extLst>
              <a:ext uri="{FF2B5EF4-FFF2-40B4-BE49-F238E27FC236}">
                <a16:creationId xmlns:a16="http://schemas.microsoft.com/office/drawing/2014/main" id="{CB56AA18-8BA8-4690-BDD8-87B1D4C3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0532" name="スライド番号プレースホルダ 3">
            <a:extLst>
              <a:ext uri="{FF2B5EF4-FFF2-40B4-BE49-F238E27FC236}">
                <a16:creationId xmlns:a16="http://schemas.microsoft.com/office/drawing/2014/main" id="{8B122BF0-B2DD-4234-87A6-A4561517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74CE-8F3A-484C-B248-350EF6E03766}"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05794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a:extLst>
              <a:ext uri="{FF2B5EF4-FFF2-40B4-BE49-F238E27FC236}">
                <a16:creationId xmlns:a16="http://schemas.microsoft.com/office/drawing/2014/main" id="{692B3D9B-AC7B-4E4C-BE08-B99E64EAE87A}"/>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ノート プレースホルダ 2">
            <a:extLst>
              <a:ext uri="{FF2B5EF4-FFF2-40B4-BE49-F238E27FC236}">
                <a16:creationId xmlns:a16="http://schemas.microsoft.com/office/drawing/2014/main" id="{4998353D-14EE-40D9-A45D-EB012CF27E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1556" name="スライド番号プレースホルダ 3">
            <a:extLst>
              <a:ext uri="{FF2B5EF4-FFF2-40B4-BE49-F238E27FC236}">
                <a16:creationId xmlns:a16="http://schemas.microsoft.com/office/drawing/2014/main" id="{8FA65C25-302C-4A8B-AD6D-A4514A6826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3F7E09-6B9D-4722-AB73-AE2B8DB027F4}"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a:extLst>
              <a:ext uri="{FF2B5EF4-FFF2-40B4-BE49-F238E27FC236}">
                <a16:creationId xmlns:a16="http://schemas.microsoft.com/office/drawing/2014/main" id="{692B3D9B-AC7B-4E4C-BE08-B99E64EAE87A}"/>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ノート プレースホルダ 2">
            <a:extLst>
              <a:ext uri="{FF2B5EF4-FFF2-40B4-BE49-F238E27FC236}">
                <a16:creationId xmlns:a16="http://schemas.microsoft.com/office/drawing/2014/main" id="{4998353D-14EE-40D9-A45D-EB012CF27E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1556" name="スライド番号プレースホルダ 3">
            <a:extLst>
              <a:ext uri="{FF2B5EF4-FFF2-40B4-BE49-F238E27FC236}">
                <a16:creationId xmlns:a16="http://schemas.microsoft.com/office/drawing/2014/main" id="{8FA65C25-302C-4A8B-AD6D-A4514A6826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3F7E09-6B9D-4722-AB73-AE2B8DB027F4}"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59014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a:extLst>
              <a:ext uri="{FF2B5EF4-FFF2-40B4-BE49-F238E27FC236}">
                <a16:creationId xmlns:a16="http://schemas.microsoft.com/office/drawing/2014/main" id="{692B3D9B-AC7B-4E4C-BE08-B99E64EAE87A}"/>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ノート プレースホルダ 2">
            <a:extLst>
              <a:ext uri="{FF2B5EF4-FFF2-40B4-BE49-F238E27FC236}">
                <a16:creationId xmlns:a16="http://schemas.microsoft.com/office/drawing/2014/main" id="{4998353D-14EE-40D9-A45D-EB012CF27E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1556" name="スライド番号プレースホルダ 3">
            <a:extLst>
              <a:ext uri="{FF2B5EF4-FFF2-40B4-BE49-F238E27FC236}">
                <a16:creationId xmlns:a16="http://schemas.microsoft.com/office/drawing/2014/main" id="{8FA65C25-302C-4A8B-AD6D-A4514A6826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3F7E09-6B9D-4722-AB73-AE2B8DB027F4}"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767256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a:extLst>
              <a:ext uri="{FF2B5EF4-FFF2-40B4-BE49-F238E27FC236}">
                <a16:creationId xmlns:a16="http://schemas.microsoft.com/office/drawing/2014/main" id="{692B3D9B-AC7B-4E4C-BE08-B99E64EAE87A}"/>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ノート プレースホルダ 2">
            <a:extLst>
              <a:ext uri="{FF2B5EF4-FFF2-40B4-BE49-F238E27FC236}">
                <a16:creationId xmlns:a16="http://schemas.microsoft.com/office/drawing/2014/main" id="{4998353D-14EE-40D9-A45D-EB012CF27E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1556" name="スライド番号プレースホルダ 3">
            <a:extLst>
              <a:ext uri="{FF2B5EF4-FFF2-40B4-BE49-F238E27FC236}">
                <a16:creationId xmlns:a16="http://schemas.microsoft.com/office/drawing/2014/main" id="{8FA65C25-302C-4A8B-AD6D-A4514A6826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3F7E09-6B9D-4722-AB73-AE2B8DB027F4}"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944797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a:extLst>
              <a:ext uri="{FF2B5EF4-FFF2-40B4-BE49-F238E27FC236}">
                <a16:creationId xmlns:a16="http://schemas.microsoft.com/office/drawing/2014/main" id="{692B3D9B-AC7B-4E4C-BE08-B99E64EAE87A}"/>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ノート プレースホルダ 2">
            <a:extLst>
              <a:ext uri="{FF2B5EF4-FFF2-40B4-BE49-F238E27FC236}">
                <a16:creationId xmlns:a16="http://schemas.microsoft.com/office/drawing/2014/main" id="{4998353D-14EE-40D9-A45D-EB012CF27E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151556" name="スライド番号プレースホルダ 3">
            <a:extLst>
              <a:ext uri="{FF2B5EF4-FFF2-40B4-BE49-F238E27FC236}">
                <a16:creationId xmlns:a16="http://schemas.microsoft.com/office/drawing/2014/main" id="{8FA65C25-302C-4A8B-AD6D-A4514A6826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3F7E09-6B9D-4722-AB73-AE2B8DB027F4}"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2740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a:extLst>
              <a:ext uri="{FF2B5EF4-FFF2-40B4-BE49-F238E27FC236}">
                <a16:creationId xmlns:a16="http://schemas.microsoft.com/office/drawing/2014/main" id="{CEDE6177-F611-42E6-840D-B71D2A6CC538}"/>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 2">
            <a:extLst>
              <a:ext uri="{FF2B5EF4-FFF2-40B4-BE49-F238E27FC236}">
                <a16:creationId xmlns:a16="http://schemas.microsoft.com/office/drawing/2014/main" id="{91DF8276-B59F-4F48-941A-CBE40648A3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92164" name="スライド番号プレースホルダ 3">
            <a:extLst>
              <a:ext uri="{FF2B5EF4-FFF2-40B4-BE49-F238E27FC236}">
                <a16:creationId xmlns:a16="http://schemas.microsoft.com/office/drawing/2014/main" id="{188C146A-4F91-4619-9A6B-43CBDC8931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6A7B93-15CF-4EF2-894F-C94BD7827097}"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a:extLst>
              <a:ext uri="{FF2B5EF4-FFF2-40B4-BE49-F238E27FC236}">
                <a16:creationId xmlns:a16="http://schemas.microsoft.com/office/drawing/2014/main" id="{852BA4C6-AA78-4E29-8E70-7BD87957DC7C}"/>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ノート プレースホルダ 2">
            <a:extLst>
              <a:ext uri="{FF2B5EF4-FFF2-40B4-BE49-F238E27FC236}">
                <a16:creationId xmlns:a16="http://schemas.microsoft.com/office/drawing/2014/main" id="{0B99B090-0EDC-427A-A116-D63DF2C81F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93188" name="スライド番号プレースホルダ 3">
            <a:extLst>
              <a:ext uri="{FF2B5EF4-FFF2-40B4-BE49-F238E27FC236}">
                <a16:creationId xmlns:a16="http://schemas.microsoft.com/office/drawing/2014/main" id="{96979B1C-8486-4135-B37C-B68B2C31D2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6AC6EB-BEB8-4CC0-B499-EA0B8D21B689}"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a:extLst>
              <a:ext uri="{FF2B5EF4-FFF2-40B4-BE49-F238E27FC236}">
                <a16:creationId xmlns:a16="http://schemas.microsoft.com/office/drawing/2014/main" id="{2713A7BA-5AE2-49A7-8EF1-810DB6F29E8B}"/>
              </a:ext>
            </a:extLst>
          </p:cNvPr>
          <p:cNvSpPr>
            <a:spLocks noGrp="1" noRot="1" noChangeAspect="1" noTextEdit="1"/>
          </p:cNvSpPr>
          <p:nvPr>
            <p:ph type="sldImg"/>
          </p:nvPr>
        </p:nvSpPr>
        <p:spPr bwMode="auto">
          <a:xfrm>
            <a:off x="176213" y="828675"/>
            <a:ext cx="6624637" cy="414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ノート プレースホルダ 2">
            <a:extLst>
              <a:ext uri="{FF2B5EF4-FFF2-40B4-BE49-F238E27FC236}">
                <a16:creationId xmlns:a16="http://schemas.microsoft.com/office/drawing/2014/main" id="{80E71B34-292B-4DCA-A222-E3195279EC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ea typeface="ＭＳ Ｐ明朝" panose="02020600040205080304" pitchFamily="18" charset="-128"/>
            </a:endParaRPr>
          </a:p>
        </p:txBody>
      </p:sp>
      <p:sp>
        <p:nvSpPr>
          <p:cNvPr id="94212" name="スライド番号プレースホルダ 3">
            <a:extLst>
              <a:ext uri="{FF2B5EF4-FFF2-40B4-BE49-F238E27FC236}">
                <a16:creationId xmlns:a16="http://schemas.microsoft.com/office/drawing/2014/main" id="{69A0283C-1E64-4A52-890C-F1BBEF0489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742950" indent="-285750">
              <a:defRPr kumimoji="1">
                <a:solidFill>
                  <a:schemeClr val="tx1"/>
                </a:solidFill>
                <a:latin typeface="Segoe UI" panose="020B0502040204020203" pitchFamily="34" charset="0"/>
                <a:ea typeface="メイリオ" panose="020B0604030504040204" pitchFamily="50" charset="-128"/>
              </a:defRPr>
            </a:lvl2pPr>
            <a:lvl3pPr marL="1143000" indent="-228600">
              <a:defRPr kumimoji="1">
                <a:solidFill>
                  <a:schemeClr val="tx1"/>
                </a:solidFill>
                <a:latin typeface="Segoe UI" panose="020B0502040204020203" pitchFamily="34" charset="0"/>
                <a:ea typeface="メイリオ" panose="020B0604030504040204" pitchFamily="50" charset="-128"/>
              </a:defRPr>
            </a:lvl3pPr>
            <a:lvl4pPr marL="1600200" indent="-228600">
              <a:defRPr kumimoji="1">
                <a:solidFill>
                  <a:schemeClr val="tx1"/>
                </a:solidFill>
                <a:latin typeface="Segoe UI" panose="020B0502040204020203" pitchFamily="34" charset="0"/>
                <a:ea typeface="メイリオ" panose="020B0604030504040204" pitchFamily="50" charset="-128"/>
              </a:defRPr>
            </a:lvl4pPr>
            <a:lvl5pPr marL="2057400" indent="-228600">
              <a:defRPr kumimoji="1">
                <a:solidFill>
                  <a:schemeClr val="tx1"/>
                </a:solidFill>
                <a:latin typeface="Segoe UI" panose="020B0502040204020203" pitchFamily="34" charset="0"/>
                <a:ea typeface="メイリオ" panose="020B0604030504040204" pitchFamily="50" charset="-128"/>
              </a:defRPr>
            </a:lvl5pPr>
            <a:lvl6pPr marL="25146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EAEFB1-52DB-4CF4-AC47-4EBD410F64DF}" type="slidenum">
              <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ページ番号付き">
    <p:spTree>
      <p:nvGrpSpPr>
        <p:cNvPr id="1" name=""/>
        <p:cNvGrpSpPr/>
        <p:nvPr/>
      </p:nvGrpSpPr>
      <p:grpSpPr>
        <a:xfrm>
          <a:off x="0" y="0"/>
          <a:ext cx="0" cy="0"/>
          <a:chOff x="0" y="0"/>
          <a:chExt cx="0" cy="0"/>
        </a:xfrm>
      </p:grpSpPr>
      <p:sp>
        <p:nvSpPr>
          <p:cNvPr id="2" name="スライド番号プレースホルダ 7">
            <a:extLst>
              <a:ext uri="{FF2B5EF4-FFF2-40B4-BE49-F238E27FC236}">
                <a16:creationId xmlns:a16="http://schemas.microsoft.com/office/drawing/2014/main" id="{1098733A-F9E4-418E-918F-D1319C791C46}"/>
              </a:ext>
            </a:extLst>
          </p:cNvPr>
          <p:cNvSpPr>
            <a:spLocks noGrp="1"/>
          </p:cNvSpPr>
          <p:nvPr>
            <p:ph type="sldNum" sz="quarter" idx="10"/>
          </p:nvPr>
        </p:nvSpPr>
        <p:spPr>
          <a:xfrm>
            <a:off x="8131175" y="202407"/>
            <a:ext cx="742950" cy="304271"/>
          </a:xfrm>
        </p:spPr>
        <p:txBody>
          <a:bodyPr/>
          <a:lstStyle>
            <a:lvl1pPr algn="ctr">
              <a:defRPr sz="1917">
                <a:solidFill>
                  <a:srgbClr val="000000"/>
                </a:solidFill>
                <a:latin typeface="メイリオ" panose="020B0604030504040204" pitchFamily="50" charset="-128"/>
                <a:ea typeface="メイリオ" panose="020B0604030504040204" pitchFamily="50" charset="-128"/>
              </a:defRPr>
            </a:lvl1pPr>
          </a:lstStyle>
          <a:p>
            <a:fld id="{191349C1-1F29-40D3-B67E-09A1F3171756}" type="slidenum">
              <a:rPr lang="ja-JP" altLang="en-US"/>
              <a:pPr/>
              <a:t>‹#›</a:t>
            </a:fld>
            <a:endParaRPr lang="ja-JP" altLang="en-US"/>
          </a:p>
        </p:txBody>
      </p:sp>
    </p:spTree>
    <p:extLst>
      <p:ext uri="{BB962C8B-B14F-4D97-AF65-F5344CB8AC3E}">
        <p14:creationId xmlns:p14="http://schemas.microsoft.com/office/powerpoint/2010/main" val="39551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33CDB0D-E1BF-46A6-8C87-74C952643AA4}"/>
              </a:ext>
            </a:extLst>
          </p:cNvPr>
          <p:cNvSpPr/>
          <p:nvPr/>
        </p:nvSpPr>
        <p:spPr>
          <a:xfrm>
            <a:off x="0" y="4958291"/>
            <a:ext cx="9144000" cy="599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5" name="Picture 2" descr="C:\Users\t-ishii\Desktop\★★作業NOW!\コミュニケーションロゴ\c_logo.jpg">
            <a:extLst>
              <a:ext uri="{FF2B5EF4-FFF2-40B4-BE49-F238E27FC236}">
                <a16:creationId xmlns:a16="http://schemas.microsoft.com/office/drawing/2014/main" id="{6B1D1681-9655-4BDE-B023-3EA474C5D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60588" cy="56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t-ishii\Desktop\★★作業NOW!\コミュニケーションロゴ\ub.jpg">
            <a:extLst>
              <a:ext uri="{FF2B5EF4-FFF2-40B4-BE49-F238E27FC236}">
                <a16:creationId xmlns:a16="http://schemas.microsoft.com/office/drawing/2014/main" id="{F4293F69-8D4C-433F-AE6D-2F6B62BD4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32" t="11914" r="3270" b="63600"/>
          <a:stretch>
            <a:fillRect/>
          </a:stretch>
        </p:blipFill>
        <p:spPr bwMode="auto">
          <a:xfrm>
            <a:off x="0" y="5017824"/>
            <a:ext cx="9144000" cy="71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F4BE1490-393C-4F26-9657-920150A03870}"/>
              </a:ext>
            </a:extLst>
          </p:cNvPr>
          <p:cNvSpPr/>
          <p:nvPr/>
        </p:nvSpPr>
        <p:spPr>
          <a:xfrm>
            <a:off x="0" y="4958291"/>
            <a:ext cx="9144000" cy="599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8" name="Picture 3" descr="C:\Users\t-ishii\Desktop\★★作業NOW!\コミュニケーションロゴ\ub.jpg">
            <a:extLst>
              <a:ext uri="{FF2B5EF4-FFF2-40B4-BE49-F238E27FC236}">
                <a16:creationId xmlns:a16="http://schemas.microsoft.com/office/drawing/2014/main" id="{E423C3A7-38CE-4FF9-A29B-5DE1A69B3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32" t="11914" r="3270" b="63600"/>
          <a:stretch>
            <a:fillRect/>
          </a:stretch>
        </p:blipFill>
        <p:spPr bwMode="auto">
          <a:xfrm>
            <a:off x="0" y="5017824"/>
            <a:ext cx="9144000" cy="71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1775357"/>
            <a:ext cx="7772400" cy="1225021"/>
          </a:xfrm>
        </p:spPr>
        <p:txBody>
          <a:bodyPr/>
          <a:lstStyle/>
          <a:p>
            <a:r>
              <a:rPr lang="ja-JP" altLang="en-US"/>
              <a:t>マスター タイトルの書式設定</a:t>
            </a:r>
            <a:endParaRPr lang="ja-JP" altLang="en-US" dirty="0"/>
          </a:p>
        </p:txBody>
      </p:sp>
      <p:sp>
        <p:nvSpPr>
          <p:cNvPr id="3" name="サブタイトル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285747" indent="0" algn="ctr">
              <a:buNone/>
              <a:defRPr>
                <a:solidFill>
                  <a:schemeClr val="tx1">
                    <a:tint val="75000"/>
                  </a:schemeClr>
                </a:solidFill>
              </a:defRPr>
            </a:lvl2pPr>
            <a:lvl3pPr marL="571494" indent="0" algn="ctr">
              <a:buNone/>
              <a:defRPr>
                <a:solidFill>
                  <a:schemeClr val="tx1">
                    <a:tint val="75000"/>
                  </a:schemeClr>
                </a:solidFill>
              </a:defRPr>
            </a:lvl3pPr>
            <a:lvl4pPr marL="857241" indent="0" algn="ctr">
              <a:buNone/>
              <a:defRPr>
                <a:solidFill>
                  <a:schemeClr val="tx1">
                    <a:tint val="75000"/>
                  </a:schemeClr>
                </a:solidFill>
              </a:defRPr>
            </a:lvl4pPr>
            <a:lvl5pPr marL="1142989" indent="0" algn="ctr">
              <a:buNone/>
              <a:defRPr>
                <a:solidFill>
                  <a:schemeClr val="tx1">
                    <a:tint val="75000"/>
                  </a:schemeClr>
                </a:solidFill>
              </a:defRPr>
            </a:lvl5pPr>
            <a:lvl6pPr marL="1428736" indent="0" algn="ctr">
              <a:buNone/>
              <a:defRPr>
                <a:solidFill>
                  <a:schemeClr val="tx1">
                    <a:tint val="75000"/>
                  </a:schemeClr>
                </a:solidFill>
              </a:defRPr>
            </a:lvl6pPr>
            <a:lvl7pPr marL="1714483" indent="0" algn="ctr">
              <a:buNone/>
              <a:defRPr>
                <a:solidFill>
                  <a:schemeClr val="tx1">
                    <a:tint val="75000"/>
                  </a:schemeClr>
                </a:solidFill>
              </a:defRPr>
            </a:lvl7pPr>
            <a:lvl8pPr marL="2000230" indent="0" algn="ctr">
              <a:buNone/>
              <a:defRPr>
                <a:solidFill>
                  <a:schemeClr val="tx1">
                    <a:tint val="75000"/>
                  </a:schemeClr>
                </a:solidFill>
              </a:defRPr>
            </a:lvl8pPr>
            <a:lvl9pPr marL="2285977" indent="0" algn="ctr">
              <a:buNone/>
              <a:defRPr>
                <a:solidFill>
                  <a:schemeClr val="tx1">
                    <a:tint val="75000"/>
                  </a:schemeClr>
                </a:solidFill>
              </a:defRPr>
            </a:lvl9pPr>
          </a:lstStyle>
          <a:p>
            <a:r>
              <a:rPr lang="ja-JP" altLang="en-US"/>
              <a:t>マスター サブタイトルの書式設定</a:t>
            </a:r>
          </a:p>
        </p:txBody>
      </p:sp>
      <p:sp>
        <p:nvSpPr>
          <p:cNvPr id="9" name="日付プレースホルダー 3">
            <a:extLst>
              <a:ext uri="{FF2B5EF4-FFF2-40B4-BE49-F238E27FC236}">
                <a16:creationId xmlns:a16="http://schemas.microsoft.com/office/drawing/2014/main" id="{17D42BCC-666E-407F-A78F-49C49DEDAFD6}"/>
              </a:ext>
            </a:extLst>
          </p:cNvPr>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endParaRPr lang="ja-JP" altLang="en-US"/>
          </a:p>
        </p:txBody>
      </p:sp>
      <p:sp>
        <p:nvSpPr>
          <p:cNvPr id="10" name="フッター プレースホルダー 4">
            <a:extLst>
              <a:ext uri="{FF2B5EF4-FFF2-40B4-BE49-F238E27FC236}">
                <a16:creationId xmlns:a16="http://schemas.microsoft.com/office/drawing/2014/main" id="{F8631AF3-B1EB-4C61-B458-5CF03EE12ECE}"/>
              </a:ext>
            </a:extLst>
          </p:cNvPr>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endParaRPr lang="ja-JP" altLang="en-US"/>
          </a:p>
        </p:txBody>
      </p:sp>
      <p:sp>
        <p:nvSpPr>
          <p:cNvPr id="11" name="スライド番号プレースホルダー 5">
            <a:extLst>
              <a:ext uri="{FF2B5EF4-FFF2-40B4-BE49-F238E27FC236}">
                <a16:creationId xmlns:a16="http://schemas.microsoft.com/office/drawing/2014/main" id="{6976EA03-DAD0-4BE3-92AF-C806D59C6D73}"/>
              </a:ext>
            </a:extLst>
          </p:cNvPr>
          <p:cNvSpPr>
            <a:spLocks noGrp="1"/>
          </p:cNvSpPr>
          <p:nvPr>
            <p:ph type="sldNum" sz="quarter" idx="12"/>
          </p:nvPr>
        </p:nvSpPr>
        <p:spPr/>
        <p:txBody>
          <a:bodyPr/>
          <a:lstStyle>
            <a:lvl1pPr>
              <a:defRPr>
                <a:latin typeface="Segoe UI" panose="020B0502040204020203" pitchFamily="34" charset="0"/>
                <a:ea typeface="メイリオ" panose="020B0604030504040204" pitchFamily="50" charset="-128"/>
              </a:defRPr>
            </a:lvl1pPr>
          </a:lstStyle>
          <a:p>
            <a:fld id="{93A5E6FE-CCC7-4661-855E-29D6427BB020}" type="slidenum">
              <a:rPr lang="ja-JP" altLang="en-US"/>
              <a:pPr/>
              <a:t>‹#›</a:t>
            </a:fld>
            <a:endParaRPr lang="ja-JP" altLang="en-US"/>
          </a:p>
        </p:txBody>
      </p:sp>
    </p:spTree>
    <p:extLst>
      <p:ext uri="{BB962C8B-B14F-4D97-AF65-F5344CB8AC3E}">
        <p14:creationId xmlns:p14="http://schemas.microsoft.com/office/powerpoint/2010/main" val="125992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8A63833-EBCB-49CB-B90C-1B3604E9624D}"/>
              </a:ext>
            </a:extLst>
          </p:cNvPr>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endParaRPr lang="ja-JP" altLang="en-US"/>
          </a:p>
        </p:txBody>
      </p:sp>
      <p:sp>
        <p:nvSpPr>
          <p:cNvPr id="3" name="フッター プレースホルダー 2">
            <a:extLst>
              <a:ext uri="{FF2B5EF4-FFF2-40B4-BE49-F238E27FC236}">
                <a16:creationId xmlns:a16="http://schemas.microsoft.com/office/drawing/2014/main" id="{713E1B37-9FFE-45D8-95DC-60D381EE03C8}"/>
              </a:ext>
            </a:extLst>
          </p:cNvPr>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D1D4ABAC-7F35-4120-8BF4-C266A0AA1C33}"/>
              </a:ext>
            </a:extLst>
          </p:cNvPr>
          <p:cNvSpPr>
            <a:spLocks noGrp="1"/>
          </p:cNvSpPr>
          <p:nvPr>
            <p:ph type="sldNum" sz="quarter" idx="12"/>
          </p:nvPr>
        </p:nvSpPr>
        <p:spPr/>
        <p:txBody>
          <a:bodyPr/>
          <a:lstStyle>
            <a:lvl1pPr>
              <a:defRPr>
                <a:latin typeface="Segoe UI" panose="020B0502040204020203" pitchFamily="34" charset="0"/>
                <a:ea typeface="メイリオ" panose="020B0604030504040204" pitchFamily="50" charset="-128"/>
              </a:defRPr>
            </a:lvl1pPr>
          </a:lstStyle>
          <a:p>
            <a:fld id="{B29AFDA0-FA8C-45CA-831B-A5F06D7C51ED}" type="slidenum">
              <a:rPr lang="ja-JP" altLang="en-US"/>
              <a:pPr/>
              <a:t>‹#›</a:t>
            </a:fld>
            <a:endParaRPr lang="ja-JP" altLang="en-US"/>
          </a:p>
        </p:txBody>
      </p:sp>
    </p:spTree>
    <p:extLst>
      <p:ext uri="{BB962C8B-B14F-4D97-AF65-F5344CB8AC3E}">
        <p14:creationId xmlns:p14="http://schemas.microsoft.com/office/powerpoint/2010/main" val="272014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ー 3">
            <a:extLst>
              <a:ext uri="{FF2B5EF4-FFF2-40B4-BE49-F238E27FC236}">
                <a16:creationId xmlns:a16="http://schemas.microsoft.com/office/drawing/2014/main" id="{BC446044-EC10-4B27-89D2-A54DFBF591EA}"/>
              </a:ext>
            </a:extLst>
          </p:cNvPr>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4">
            <a:extLst>
              <a:ext uri="{FF2B5EF4-FFF2-40B4-BE49-F238E27FC236}">
                <a16:creationId xmlns:a16="http://schemas.microsoft.com/office/drawing/2014/main" id="{CB768605-A502-4C9A-A430-FD323D5CB047}"/>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EB0E1DC9-7C00-4D84-A300-DFC70F3493E3}"/>
              </a:ext>
            </a:extLst>
          </p:cNvPr>
          <p:cNvSpPr>
            <a:spLocks noGrp="1"/>
          </p:cNvSpPr>
          <p:nvPr>
            <p:ph type="sldNum" sz="quarter" idx="12"/>
          </p:nvPr>
        </p:nvSpPr>
        <p:spPr/>
        <p:txBody>
          <a:bodyPr/>
          <a:lstStyle>
            <a:lvl1pPr>
              <a:defRPr/>
            </a:lvl1pPr>
          </a:lstStyle>
          <a:p>
            <a:fld id="{A830B89F-9EE0-4C46-8F9A-E46BD24ED0E7}" type="slidenum">
              <a:rPr lang="ja-JP" altLang="en-US"/>
              <a:pPr/>
              <a:t>‹#›</a:t>
            </a:fld>
            <a:endParaRPr lang="ja-JP" altLang="en-US"/>
          </a:p>
        </p:txBody>
      </p:sp>
    </p:spTree>
    <p:extLst>
      <p:ext uri="{BB962C8B-B14F-4D97-AF65-F5344CB8AC3E}">
        <p14:creationId xmlns:p14="http://schemas.microsoft.com/office/powerpoint/2010/main" val="73841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5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pic>
        <p:nvPicPr>
          <p:cNvPr id="4" name="Picture 2" descr="C:\Users\t-ishii\Desktop\★★作業NOW!\コミュニケーションロゴ\bg.png">
            <a:extLst>
              <a:ext uri="{FF2B5EF4-FFF2-40B4-BE49-F238E27FC236}">
                <a16:creationId xmlns:a16="http://schemas.microsoft.com/office/drawing/2014/main" id="{D9F56A23-E2A7-4AA0-937F-769A40F9F4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t-ishii\Desktop\★★作業NOW!\コミュニケーションロゴ\名称未設定-1.png">
            <a:extLst>
              <a:ext uri="{FF2B5EF4-FFF2-40B4-BE49-F238E27FC236}">
                <a16:creationId xmlns:a16="http://schemas.microsoft.com/office/drawing/2014/main" id="{EEEA5A74-EE2F-4389-AE5C-B1D3717C9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6960"/>
            <a:ext cx="2160588" cy="49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1775355"/>
            <a:ext cx="7772400" cy="1225021"/>
          </a:xfrm>
        </p:spPr>
        <p:txBody>
          <a:bodyPr/>
          <a:lstStyle>
            <a:lvl1pPr>
              <a:defRPr>
                <a:solidFill>
                  <a:schemeClr val="bg1"/>
                </a:solidFill>
              </a:defRPr>
            </a:lvl1pPr>
          </a:lstStyle>
          <a:p>
            <a:r>
              <a:rPr lang="ja-JP" altLang="en-US"/>
              <a:t>マスター タイトルの書式設定</a:t>
            </a:r>
            <a:endParaRPr lang="ja-JP" altLang="en-US" dirty="0"/>
          </a:p>
        </p:txBody>
      </p:sp>
      <p:sp>
        <p:nvSpPr>
          <p:cNvPr id="3" name="サブタイトル 2"/>
          <p:cNvSpPr>
            <a:spLocks noGrp="1"/>
          </p:cNvSpPr>
          <p:nvPr>
            <p:ph type="subTitle" idx="1"/>
          </p:nvPr>
        </p:nvSpPr>
        <p:spPr>
          <a:xfrm>
            <a:off x="1371600" y="3238500"/>
            <a:ext cx="6400800" cy="1460500"/>
          </a:xfrm>
        </p:spPr>
        <p:txBody>
          <a:bodyPr/>
          <a:lstStyle>
            <a:lvl1pPr marL="0" indent="0" algn="ctr">
              <a:buNone/>
              <a:defRPr>
                <a:solidFill>
                  <a:schemeClr val="bg1"/>
                </a:solidFill>
              </a:defRPr>
            </a:lvl1pPr>
            <a:lvl2pPr marL="380996" indent="0" algn="ctr">
              <a:buNone/>
              <a:defRPr>
                <a:solidFill>
                  <a:schemeClr val="tx1">
                    <a:tint val="75000"/>
                  </a:schemeClr>
                </a:solidFill>
              </a:defRPr>
            </a:lvl2pPr>
            <a:lvl3pPr marL="761992" indent="0" algn="ctr">
              <a:buNone/>
              <a:defRPr>
                <a:solidFill>
                  <a:schemeClr val="tx1">
                    <a:tint val="75000"/>
                  </a:schemeClr>
                </a:solidFill>
              </a:defRPr>
            </a:lvl3pPr>
            <a:lvl4pPr marL="1142989" indent="0" algn="ctr">
              <a:buNone/>
              <a:defRPr>
                <a:solidFill>
                  <a:schemeClr val="tx1">
                    <a:tint val="75000"/>
                  </a:schemeClr>
                </a:solidFill>
              </a:defRPr>
            </a:lvl4pPr>
            <a:lvl5pPr marL="1523985" indent="0" algn="ctr">
              <a:buNone/>
              <a:defRPr>
                <a:solidFill>
                  <a:schemeClr val="tx1">
                    <a:tint val="75000"/>
                  </a:schemeClr>
                </a:solidFill>
              </a:defRPr>
            </a:lvl5pPr>
            <a:lvl6pPr marL="1904981" indent="0" algn="ctr">
              <a:buNone/>
              <a:defRPr>
                <a:solidFill>
                  <a:schemeClr val="tx1">
                    <a:tint val="75000"/>
                  </a:schemeClr>
                </a:solidFill>
              </a:defRPr>
            </a:lvl6pPr>
            <a:lvl7pPr marL="2285977" indent="0" algn="ctr">
              <a:buNone/>
              <a:defRPr>
                <a:solidFill>
                  <a:schemeClr val="tx1">
                    <a:tint val="75000"/>
                  </a:schemeClr>
                </a:solidFill>
              </a:defRPr>
            </a:lvl7pPr>
            <a:lvl8pPr marL="2666973" indent="0" algn="ctr">
              <a:buNone/>
              <a:defRPr>
                <a:solidFill>
                  <a:schemeClr val="tx1">
                    <a:tint val="75000"/>
                  </a:schemeClr>
                </a:solidFill>
              </a:defRPr>
            </a:lvl8pPr>
            <a:lvl9pPr marL="3047970" indent="0" algn="ctr">
              <a:buNone/>
              <a:defRPr>
                <a:solidFill>
                  <a:schemeClr val="tx1">
                    <a:tint val="75000"/>
                  </a:schemeClr>
                </a:solidFill>
              </a:defRPr>
            </a:lvl9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193806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866"/>
            <a:ext cx="8229600" cy="9525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13468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B855A6C7-90E7-47E1-A620-5616FB45F047}"/>
              </a:ext>
            </a:extLst>
          </p:cNvPr>
          <p:cNvSpPr>
            <a:spLocks noGrp="1"/>
          </p:cNvSpPr>
          <p:nvPr>
            <p:ph type="title"/>
          </p:nvPr>
        </p:nvSpPr>
        <p:spPr bwMode="auto">
          <a:xfrm>
            <a:off x="457200" y="228866"/>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9A9A823A-2238-4B43-8764-C46285179038}"/>
              </a:ext>
            </a:extLst>
          </p:cNvPr>
          <p:cNvSpPr>
            <a:spLocks noGrp="1"/>
          </p:cNvSpPr>
          <p:nvPr>
            <p:ph type="body" idx="1"/>
          </p:nvPr>
        </p:nvSpPr>
        <p:spPr bwMode="auto">
          <a:xfrm>
            <a:off x="457200" y="1333501"/>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5D59AB0-9230-4625-B27E-78CCFFCBAE1B}"/>
              </a:ext>
            </a:extLst>
          </p:cNvPr>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750">
                <a:solidFill>
                  <a:prstClr val="black">
                    <a:tint val="75000"/>
                  </a:prstClr>
                </a:solidFill>
                <a:latin typeface="Verdana" charset="0"/>
                <a:ea typeface="ＭＳ Ｐゴシック" charset="-128"/>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DF21A13E-D912-4022-BBF0-D1AD5EAE2E93}"/>
              </a:ext>
            </a:extLst>
          </p:cNvPr>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750">
                <a:solidFill>
                  <a:prstClr val="black">
                    <a:tint val="75000"/>
                  </a:prstClr>
                </a:solidFill>
                <a:latin typeface="Verdana" charset="0"/>
                <a:ea typeface="ＭＳ Ｐゴシック" charset="-128"/>
              </a:defRPr>
            </a:lvl1pPr>
          </a:lstStyle>
          <a:p>
            <a:pPr>
              <a:defRPr/>
            </a:pPr>
            <a:endParaRPr lang="ja-JP" altLang="en-US"/>
          </a:p>
        </p:txBody>
      </p:sp>
      <p:pic>
        <p:nvPicPr>
          <p:cNvPr id="1030" name="Picture 3" descr="C:\Users\t-ishii\Desktop\★★作業NOW!\コミュニケーションロゴ\ub.jpg">
            <a:extLst>
              <a:ext uri="{FF2B5EF4-FFF2-40B4-BE49-F238E27FC236}">
                <a16:creationId xmlns:a16="http://schemas.microsoft.com/office/drawing/2014/main" id="{250258AE-86C7-49FF-850C-287B63AB8C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532" t="19379" r="3270" b="63600"/>
          <a:stretch>
            <a:fillRect/>
          </a:stretch>
        </p:blipFill>
        <p:spPr bwMode="auto">
          <a:xfrm>
            <a:off x="0" y="4943740"/>
            <a:ext cx="9144000" cy="78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4" descr="C:\Users\t-ishii\Desktop\★★作業NOW!\コミュニケーションロゴ\名称未設定-1.png">
            <a:extLst>
              <a:ext uri="{FF2B5EF4-FFF2-40B4-BE49-F238E27FC236}">
                <a16:creationId xmlns:a16="http://schemas.microsoft.com/office/drawing/2014/main" id="{F6A954A0-7225-42F0-A621-5A1AC2CBFE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590" y="5094553"/>
            <a:ext cx="2111375" cy="48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5">
            <a:extLst>
              <a:ext uri="{FF2B5EF4-FFF2-40B4-BE49-F238E27FC236}">
                <a16:creationId xmlns:a16="http://schemas.microsoft.com/office/drawing/2014/main" id="{476DF5A7-5805-406A-A4E4-F66A3CC6926F}"/>
              </a:ext>
            </a:extLst>
          </p:cNvPr>
          <p:cNvSpPr>
            <a:spLocks noGrp="1"/>
          </p:cNvSpPr>
          <p:nvPr>
            <p:ph type="sldNum" sz="quarter" idx="4"/>
          </p:nvPr>
        </p:nvSpPr>
        <p:spPr>
          <a:xfrm>
            <a:off x="6553200" y="5296959"/>
            <a:ext cx="2133600" cy="304271"/>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898989"/>
                </a:solidFill>
                <a:latin typeface="Verdana" panose="020B0604030504040204" pitchFamily="34" charset="0"/>
              </a:defRPr>
            </a:lvl1pPr>
          </a:lstStyle>
          <a:p>
            <a:fld id="{8A6E91AE-AF2C-4BF7-812E-9586553A5161}" type="slidenum">
              <a:rPr lang="ja-JP" altLang="en-US"/>
              <a:pPr/>
              <a:t>‹#›</a:t>
            </a:fld>
            <a:endParaRPr lang="ja-JP" altLang="en-US"/>
          </a:p>
        </p:txBody>
      </p:sp>
      <p:pic>
        <p:nvPicPr>
          <p:cNvPr id="1033" name="Picture 3" descr="C:\Users\t-ishii\Desktop\★★作業NOW!\コミュニケーションロゴ\ub.jpg">
            <a:extLst>
              <a:ext uri="{FF2B5EF4-FFF2-40B4-BE49-F238E27FC236}">
                <a16:creationId xmlns:a16="http://schemas.microsoft.com/office/drawing/2014/main" id="{AEFB62A8-7FE1-4BCE-9C78-83A36FDE3D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532" t="19379" r="3270" b="63600"/>
          <a:stretch>
            <a:fillRect/>
          </a:stretch>
        </p:blipFill>
        <p:spPr bwMode="auto">
          <a:xfrm>
            <a:off x="0" y="4943740"/>
            <a:ext cx="9144000" cy="78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4" descr="C:\Users\t-ishii\Desktop\★★作業NOW!\コミュニケーションロゴ\名称未設定-1.png">
            <a:extLst>
              <a:ext uri="{FF2B5EF4-FFF2-40B4-BE49-F238E27FC236}">
                <a16:creationId xmlns:a16="http://schemas.microsoft.com/office/drawing/2014/main" id="{16EC06B5-C804-4B5A-B96D-0419FFD7C5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590" y="5094553"/>
            <a:ext cx="2111375" cy="48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76" r:id="rId4"/>
    <p:sldLayoutId id="2147483690" r:id="rId5"/>
    <p:sldLayoutId id="2147483691" r:id="rId6"/>
    <p:sldLayoutId id="2147483692" r:id="rId7"/>
  </p:sldLayoutIdLst>
  <p:hf hdr="0" ftr="0" dt="0"/>
  <p:txStyles>
    <p:titleStyle>
      <a:lvl1pPr algn="ctr" defTabSz="571494" rtl="0" fontAlgn="base">
        <a:spcBef>
          <a:spcPct val="0"/>
        </a:spcBef>
        <a:spcAft>
          <a:spcPct val="0"/>
        </a:spcAft>
        <a:defRPr kumimoji="1" sz="2750" kern="1200">
          <a:solidFill>
            <a:schemeClr val="tx1"/>
          </a:solidFill>
          <a:latin typeface="+mj-lt"/>
          <a:ea typeface="+mj-ea"/>
          <a:cs typeface="+mj-cs"/>
        </a:defRPr>
      </a:lvl1pPr>
      <a:lvl2pPr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2pPr>
      <a:lvl3pPr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3pPr>
      <a:lvl4pPr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4pPr>
      <a:lvl5pPr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5pPr>
      <a:lvl6pPr marL="380996"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6pPr>
      <a:lvl7pPr marL="761992"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7pPr>
      <a:lvl8pPr marL="1142989"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8pPr>
      <a:lvl9pPr marL="1523985"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9pPr>
    </p:titleStyle>
    <p:bodyStyle>
      <a:lvl1pPr marL="214310" indent="-214310" algn="l" defTabSz="571494"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1pPr>
      <a:lvl2pPr marL="464340" indent="-178593" algn="l" defTabSz="571494" rtl="0" fontAlgn="base">
        <a:spcBef>
          <a:spcPct val="20000"/>
        </a:spcBef>
        <a:spcAft>
          <a:spcPct val="0"/>
        </a:spcAft>
        <a:buFont typeface="Arial" panose="020B0604020202020204" pitchFamily="34" charset="0"/>
        <a:buChar char="–"/>
        <a:defRPr kumimoji="1" sz="1750" kern="1200">
          <a:solidFill>
            <a:schemeClr val="tx1"/>
          </a:solidFill>
          <a:latin typeface="+mn-lt"/>
          <a:ea typeface="+mn-ea"/>
          <a:cs typeface="+mn-cs"/>
        </a:defRPr>
      </a:lvl2pPr>
      <a:lvl3pPr marL="714368" indent="-142874" algn="l" defTabSz="571494" rtl="0" fontAlgn="base">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3pPr>
      <a:lvl4pPr marL="1000116" indent="-142874" algn="l" defTabSz="571494" rtl="0" fontAlgn="base">
        <a:spcBef>
          <a:spcPct val="20000"/>
        </a:spcBef>
        <a:spcAft>
          <a:spcPct val="0"/>
        </a:spcAft>
        <a:buFont typeface="Arial" panose="020B0604020202020204" pitchFamily="34" charset="0"/>
        <a:buChar char="–"/>
        <a:defRPr kumimoji="1" sz="1250" kern="1200">
          <a:solidFill>
            <a:schemeClr val="tx1"/>
          </a:solidFill>
          <a:latin typeface="+mn-lt"/>
          <a:ea typeface="+mn-ea"/>
          <a:cs typeface="+mn-cs"/>
        </a:defRPr>
      </a:lvl4pPr>
      <a:lvl5pPr marL="1285863" indent="-142874" algn="l" defTabSz="571494" rtl="0" fontAlgn="base">
        <a:spcBef>
          <a:spcPct val="20000"/>
        </a:spcBef>
        <a:spcAft>
          <a:spcPct val="0"/>
        </a:spcAft>
        <a:buFont typeface="Arial" panose="020B0604020202020204" pitchFamily="34" charset="0"/>
        <a:buChar char="»"/>
        <a:defRPr kumimoji="1" sz="1250" kern="1200">
          <a:solidFill>
            <a:schemeClr val="tx1"/>
          </a:solidFill>
          <a:latin typeface="+mn-lt"/>
          <a:ea typeface="+mn-ea"/>
          <a:cs typeface="+mn-cs"/>
        </a:defRPr>
      </a:lvl5pPr>
      <a:lvl6pPr marL="1571610" indent="-142874" algn="l" defTabSz="571494" rtl="0" eaLnBrk="1" latinLnBrk="0" hangingPunct="1">
        <a:spcBef>
          <a:spcPct val="20000"/>
        </a:spcBef>
        <a:buFont typeface="Arial" panose="020B0604020202020204" pitchFamily="34" charset="0"/>
        <a:buChar char="•"/>
        <a:defRPr kumimoji="1" sz="1250" kern="1200">
          <a:solidFill>
            <a:schemeClr val="tx1"/>
          </a:solidFill>
          <a:latin typeface="+mn-lt"/>
          <a:ea typeface="+mn-ea"/>
          <a:cs typeface="+mn-cs"/>
        </a:defRPr>
      </a:lvl6pPr>
      <a:lvl7pPr marL="1857357" indent="-142874" algn="l" defTabSz="571494" rtl="0" eaLnBrk="1" latinLnBrk="0" hangingPunct="1">
        <a:spcBef>
          <a:spcPct val="20000"/>
        </a:spcBef>
        <a:buFont typeface="Arial" panose="020B0604020202020204" pitchFamily="34" charset="0"/>
        <a:buChar char="•"/>
        <a:defRPr kumimoji="1" sz="1250" kern="1200">
          <a:solidFill>
            <a:schemeClr val="tx1"/>
          </a:solidFill>
          <a:latin typeface="+mn-lt"/>
          <a:ea typeface="+mn-ea"/>
          <a:cs typeface="+mn-cs"/>
        </a:defRPr>
      </a:lvl7pPr>
      <a:lvl8pPr marL="2143104" indent="-142874" algn="l" defTabSz="571494" rtl="0" eaLnBrk="1" latinLnBrk="0" hangingPunct="1">
        <a:spcBef>
          <a:spcPct val="20000"/>
        </a:spcBef>
        <a:buFont typeface="Arial" panose="020B0604020202020204" pitchFamily="34" charset="0"/>
        <a:buChar char="•"/>
        <a:defRPr kumimoji="1" sz="1250" kern="1200">
          <a:solidFill>
            <a:schemeClr val="tx1"/>
          </a:solidFill>
          <a:latin typeface="+mn-lt"/>
          <a:ea typeface="+mn-ea"/>
          <a:cs typeface="+mn-cs"/>
        </a:defRPr>
      </a:lvl8pPr>
      <a:lvl9pPr marL="2428851" indent="-142874" algn="l" defTabSz="571494" rtl="0" eaLnBrk="1" latinLnBrk="0" hangingPunct="1">
        <a:spcBef>
          <a:spcPct val="20000"/>
        </a:spcBef>
        <a:buFont typeface="Arial" panose="020B0604020202020204" pitchFamily="34" charset="0"/>
        <a:buChar char="•"/>
        <a:defRPr kumimoji="1" sz="1250" kern="1200">
          <a:solidFill>
            <a:schemeClr val="tx1"/>
          </a:solidFill>
          <a:latin typeface="+mn-lt"/>
          <a:ea typeface="+mn-ea"/>
          <a:cs typeface="+mn-cs"/>
        </a:defRPr>
      </a:lvl9pPr>
    </p:bodyStyle>
    <p:otherStyle>
      <a:defPPr>
        <a:defRPr lang="ja-JP"/>
      </a:defPPr>
      <a:lvl1pPr marL="0" algn="l" defTabSz="571494" rtl="0" eaLnBrk="1" latinLnBrk="0" hangingPunct="1">
        <a:defRPr kumimoji="1" sz="1126" kern="1200">
          <a:solidFill>
            <a:schemeClr val="tx1"/>
          </a:solidFill>
          <a:latin typeface="+mn-lt"/>
          <a:ea typeface="+mn-ea"/>
          <a:cs typeface="+mn-cs"/>
        </a:defRPr>
      </a:lvl1pPr>
      <a:lvl2pPr marL="285747" algn="l" defTabSz="571494" rtl="0" eaLnBrk="1" latinLnBrk="0" hangingPunct="1">
        <a:defRPr kumimoji="1" sz="1126" kern="1200">
          <a:solidFill>
            <a:schemeClr val="tx1"/>
          </a:solidFill>
          <a:latin typeface="+mn-lt"/>
          <a:ea typeface="+mn-ea"/>
          <a:cs typeface="+mn-cs"/>
        </a:defRPr>
      </a:lvl2pPr>
      <a:lvl3pPr marL="571494" algn="l" defTabSz="571494" rtl="0" eaLnBrk="1" latinLnBrk="0" hangingPunct="1">
        <a:defRPr kumimoji="1" sz="1126" kern="1200">
          <a:solidFill>
            <a:schemeClr val="tx1"/>
          </a:solidFill>
          <a:latin typeface="+mn-lt"/>
          <a:ea typeface="+mn-ea"/>
          <a:cs typeface="+mn-cs"/>
        </a:defRPr>
      </a:lvl3pPr>
      <a:lvl4pPr marL="857241" algn="l" defTabSz="571494" rtl="0" eaLnBrk="1" latinLnBrk="0" hangingPunct="1">
        <a:defRPr kumimoji="1" sz="1126" kern="1200">
          <a:solidFill>
            <a:schemeClr val="tx1"/>
          </a:solidFill>
          <a:latin typeface="+mn-lt"/>
          <a:ea typeface="+mn-ea"/>
          <a:cs typeface="+mn-cs"/>
        </a:defRPr>
      </a:lvl4pPr>
      <a:lvl5pPr marL="1142989" algn="l" defTabSz="571494" rtl="0" eaLnBrk="1" latinLnBrk="0" hangingPunct="1">
        <a:defRPr kumimoji="1" sz="1126" kern="1200">
          <a:solidFill>
            <a:schemeClr val="tx1"/>
          </a:solidFill>
          <a:latin typeface="+mn-lt"/>
          <a:ea typeface="+mn-ea"/>
          <a:cs typeface="+mn-cs"/>
        </a:defRPr>
      </a:lvl5pPr>
      <a:lvl6pPr marL="1428736" algn="l" defTabSz="571494" rtl="0" eaLnBrk="1" latinLnBrk="0" hangingPunct="1">
        <a:defRPr kumimoji="1" sz="1126" kern="1200">
          <a:solidFill>
            <a:schemeClr val="tx1"/>
          </a:solidFill>
          <a:latin typeface="+mn-lt"/>
          <a:ea typeface="+mn-ea"/>
          <a:cs typeface="+mn-cs"/>
        </a:defRPr>
      </a:lvl6pPr>
      <a:lvl7pPr marL="1714483" algn="l" defTabSz="571494" rtl="0" eaLnBrk="1" latinLnBrk="0" hangingPunct="1">
        <a:defRPr kumimoji="1" sz="1126" kern="1200">
          <a:solidFill>
            <a:schemeClr val="tx1"/>
          </a:solidFill>
          <a:latin typeface="+mn-lt"/>
          <a:ea typeface="+mn-ea"/>
          <a:cs typeface="+mn-cs"/>
        </a:defRPr>
      </a:lvl7pPr>
      <a:lvl8pPr marL="2000230" algn="l" defTabSz="571494" rtl="0" eaLnBrk="1" latinLnBrk="0" hangingPunct="1">
        <a:defRPr kumimoji="1" sz="1126" kern="1200">
          <a:solidFill>
            <a:schemeClr val="tx1"/>
          </a:solidFill>
          <a:latin typeface="+mn-lt"/>
          <a:ea typeface="+mn-ea"/>
          <a:cs typeface="+mn-cs"/>
        </a:defRPr>
      </a:lvl8pPr>
      <a:lvl9pPr marL="2285977" algn="l" defTabSz="571494" rtl="0" eaLnBrk="1" latinLnBrk="0" hangingPunct="1">
        <a:defRPr kumimoji="1" sz="1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69E7141-55D9-4C41-9D8E-B0EED68B25FF}"/>
              </a:ext>
            </a:extLst>
          </p:cNvPr>
          <p:cNvSpPr>
            <a:spLocks noGrp="1" noChangeArrowheads="1"/>
          </p:cNvSpPr>
          <p:nvPr>
            <p:ph type="subTitle" idx="4294967295"/>
          </p:nvPr>
        </p:nvSpPr>
        <p:spPr>
          <a:xfrm>
            <a:off x="762000" y="3238500"/>
            <a:ext cx="5334000" cy="1460500"/>
          </a:xfrm>
        </p:spPr>
        <p:txBody>
          <a:bodyPr/>
          <a:lstStyle/>
          <a:p>
            <a:pPr>
              <a:buFont typeface="Wingdings" panose="05000000000000000000" pitchFamily="2" charset="2"/>
              <a:buNone/>
            </a:pPr>
            <a:r>
              <a:rPr lang="ja-JP" altLang="en-US" sz="2750">
                <a:solidFill>
                  <a:srgbClr val="FEF808"/>
                </a:solidFill>
              </a:rPr>
              <a:t>　　　　　</a:t>
            </a:r>
          </a:p>
        </p:txBody>
      </p:sp>
      <p:sp>
        <p:nvSpPr>
          <p:cNvPr id="11267" name="Rectangle 6">
            <a:extLst>
              <a:ext uri="{FF2B5EF4-FFF2-40B4-BE49-F238E27FC236}">
                <a16:creationId xmlns:a16="http://schemas.microsoft.com/office/drawing/2014/main" id="{E481C5F2-06E5-4496-ACFE-DA3017393CB5}"/>
              </a:ext>
            </a:extLst>
          </p:cNvPr>
          <p:cNvSpPr>
            <a:spLocks noGrp="1" noChangeArrowheads="1"/>
          </p:cNvSpPr>
          <p:nvPr>
            <p:ph type="title" idx="4294967295"/>
          </p:nvPr>
        </p:nvSpPr>
        <p:spPr>
          <a:xfrm>
            <a:off x="1143000" y="1412302"/>
            <a:ext cx="6858000" cy="952500"/>
          </a:xfrm>
        </p:spPr>
        <p:txBody>
          <a:bodyPr/>
          <a:lstStyle/>
          <a:p>
            <a:r>
              <a:rPr lang="ja-JP" altLang="en-US" b="1"/>
              <a:t>　</a:t>
            </a:r>
            <a:r>
              <a:rPr lang="ja-JP" altLang="en-US" sz="3667" b="1">
                <a:solidFill>
                  <a:schemeClr val="tx2"/>
                </a:solidFill>
              </a:rPr>
              <a:t>特別セッション</a:t>
            </a:r>
          </a:p>
        </p:txBody>
      </p:sp>
      <p:sp>
        <p:nvSpPr>
          <p:cNvPr id="7" name="スライド番号プレースホルダ 6">
            <a:extLst>
              <a:ext uri="{FF2B5EF4-FFF2-40B4-BE49-F238E27FC236}">
                <a16:creationId xmlns:a16="http://schemas.microsoft.com/office/drawing/2014/main" id="{AC868237-07CB-411E-8267-7FCFD8F927CD}"/>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552D6FB4-C902-435C-87DC-74F59571938F}" type="slidenum">
              <a:rPr lang="ja-JP" altLang="en-US">
                <a:solidFill>
                  <a:srgbClr val="000000"/>
                </a:solidFill>
                <a:latin typeface="メイリオ" panose="020B0604030504040204" pitchFamily="50" charset="-128"/>
              </a:rPr>
              <a:pPr defTabSz="761992">
                <a:defRPr/>
              </a:pPr>
              <a:t>1</a:t>
            </a:fld>
            <a:endParaRPr lang="ja-JP" altLang="en-US">
              <a:solidFill>
                <a:srgbClr val="000000"/>
              </a:solidFill>
              <a:latin typeface="メイリオ" panose="020B0604030504040204" pitchFamily="50" charset="-128"/>
            </a:endParaRPr>
          </a:p>
        </p:txBody>
      </p:sp>
      <p:sp>
        <p:nvSpPr>
          <p:cNvPr id="6" name="Rectangle 6">
            <a:extLst>
              <a:ext uri="{FF2B5EF4-FFF2-40B4-BE49-F238E27FC236}">
                <a16:creationId xmlns:a16="http://schemas.microsoft.com/office/drawing/2014/main" id="{D41735F5-923B-834C-BBF9-A6BF9682F89D}"/>
              </a:ext>
            </a:extLst>
          </p:cNvPr>
          <p:cNvSpPr txBox="1">
            <a:spLocks noChangeArrowheads="1"/>
          </p:cNvSpPr>
          <p:nvPr/>
        </p:nvSpPr>
        <p:spPr bwMode="auto">
          <a:xfrm>
            <a:off x="1143000" y="2762250"/>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571494" rtl="0" fontAlgn="base">
              <a:spcBef>
                <a:spcPct val="0"/>
              </a:spcBef>
              <a:spcAft>
                <a:spcPct val="0"/>
              </a:spcAft>
              <a:defRPr kumimoji="1" sz="2750" kern="1200">
                <a:solidFill>
                  <a:schemeClr val="tx1"/>
                </a:solidFill>
                <a:latin typeface="+mj-lt"/>
                <a:ea typeface="+mj-ea"/>
                <a:cs typeface="+mj-cs"/>
              </a:defRPr>
            </a:lvl1pPr>
            <a:lvl2pPr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2pPr>
            <a:lvl3pPr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3pPr>
            <a:lvl4pPr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4pPr>
            <a:lvl5pPr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5pPr>
            <a:lvl6pPr marL="380996"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6pPr>
            <a:lvl7pPr marL="761992"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7pPr>
            <a:lvl8pPr marL="1142989"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8pPr>
            <a:lvl9pPr marL="1523985"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9pPr>
          </a:lstStyle>
          <a:p>
            <a:r>
              <a:rPr lang="ja-JP" altLang="en-US" b="1"/>
              <a:t>　</a:t>
            </a:r>
            <a:r>
              <a:rPr lang="ja-JP" altLang="en-US" sz="4400" b="1">
                <a:solidFill>
                  <a:schemeClr val="tx2"/>
                </a:solidFill>
              </a:rPr>
              <a:t>セーフ・フロム・ハーム</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479F3B5D-C2AB-4200-A78F-98637166092D}"/>
              </a:ext>
            </a:extLst>
          </p:cNvPr>
          <p:cNvSpPr>
            <a:spLocks noGrp="1"/>
          </p:cNvSpPr>
          <p:nvPr>
            <p:ph type="subTitle" idx="4294967295"/>
          </p:nvPr>
        </p:nvSpPr>
        <p:spPr>
          <a:xfrm>
            <a:off x="1781970" y="1169460"/>
            <a:ext cx="6092031" cy="2739761"/>
          </a:xfrm>
        </p:spPr>
        <p:txBody>
          <a:bodyPr rtlCol="0">
            <a:noAutofit/>
          </a:bodyPr>
          <a:lstStyle/>
          <a:p>
            <a:pPr marL="380996" indent="-380996" defTabSz="761992" fontAlgn="auto">
              <a:lnSpc>
                <a:spcPct val="150000"/>
              </a:lnSpc>
              <a:spcAft>
                <a:spcPts val="0"/>
              </a:spcAft>
              <a:buFont typeface="Wingdings" panose="05000000000000000000" pitchFamily="2" charset="2"/>
              <a:buChar char="Ø"/>
              <a:defRPr/>
            </a:pPr>
            <a:r>
              <a:rPr lang="ja-JP" altLang="ja-JP" sz="2667" dirty="0">
                <a:ln w="0"/>
                <a:solidFill>
                  <a:schemeClr val="tx2"/>
                </a:solidFill>
                <a:latin typeface="+mn-ea"/>
              </a:rPr>
              <a:t>だましたり</a:t>
            </a:r>
            <a:endParaRPr lang="en-US" altLang="ja-JP" sz="2667" dirty="0">
              <a:ln w="0"/>
              <a:solidFill>
                <a:schemeClr val="tx2"/>
              </a:solidFill>
              <a:latin typeface="+mn-ea"/>
            </a:endParaRPr>
          </a:p>
          <a:p>
            <a:pPr marL="380996" indent="-380996" defTabSz="761992" fontAlgn="auto">
              <a:lnSpc>
                <a:spcPct val="150000"/>
              </a:lnSpc>
              <a:spcAft>
                <a:spcPts val="0"/>
              </a:spcAft>
              <a:buFont typeface="Wingdings" panose="05000000000000000000" pitchFamily="2" charset="2"/>
              <a:buChar char="Ø"/>
              <a:defRPr/>
            </a:pPr>
            <a:r>
              <a:rPr lang="ja-JP" altLang="ja-JP" sz="2667" dirty="0">
                <a:ln w="0"/>
                <a:solidFill>
                  <a:schemeClr val="tx2"/>
                </a:solidFill>
                <a:latin typeface="+mn-ea"/>
              </a:rPr>
              <a:t>圧力をかけたり</a:t>
            </a:r>
            <a:endParaRPr lang="en-US" altLang="ja-JP" sz="2667" dirty="0">
              <a:ln w="0"/>
              <a:solidFill>
                <a:schemeClr val="tx2"/>
              </a:solidFill>
              <a:latin typeface="+mn-ea"/>
            </a:endParaRPr>
          </a:p>
          <a:p>
            <a:pPr marL="380996" indent="-380996" defTabSz="761992" fontAlgn="auto">
              <a:lnSpc>
                <a:spcPct val="150000"/>
              </a:lnSpc>
              <a:spcAft>
                <a:spcPts val="0"/>
              </a:spcAft>
              <a:buFont typeface="Wingdings" panose="05000000000000000000" pitchFamily="2" charset="2"/>
              <a:buChar char="Ø"/>
              <a:defRPr/>
            </a:pPr>
            <a:r>
              <a:rPr lang="ja-JP" altLang="ja-JP" sz="2667" dirty="0">
                <a:ln w="0"/>
                <a:solidFill>
                  <a:schemeClr val="tx2"/>
                </a:solidFill>
                <a:latin typeface="+mn-ea"/>
              </a:rPr>
              <a:t>脅かし</a:t>
            </a:r>
            <a:r>
              <a:rPr lang="ja-JP" altLang="en-US" sz="2667" dirty="0">
                <a:ln w="0"/>
                <a:solidFill>
                  <a:schemeClr val="tx2"/>
                </a:solidFill>
                <a:latin typeface="+mn-ea"/>
              </a:rPr>
              <a:t>て</a:t>
            </a:r>
            <a:endParaRPr lang="en-US" altLang="ja-JP" sz="2667" dirty="0">
              <a:ln w="0"/>
              <a:solidFill>
                <a:schemeClr val="tx2"/>
              </a:solidFill>
              <a:latin typeface="+mn-ea"/>
            </a:endParaRPr>
          </a:p>
          <a:p>
            <a:pPr defTabSz="761992" fontAlgn="auto">
              <a:lnSpc>
                <a:spcPct val="150000"/>
              </a:lnSpc>
              <a:spcAft>
                <a:spcPts val="0"/>
              </a:spcAft>
              <a:defRPr/>
            </a:pPr>
            <a:r>
              <a:rPr lang="ja-JP" altLang="ja-JP" sz="2667" dirty="0">
                <a:ln w="0"/>
                <a:solidFill>
                  <a:schemeClr val="tx2"/>
                </a:solidFill>
                <a:latin typeface="+mn-ea"/>
              </a:rPr>
              <a:t>性的な行為に</a:t>
            </a:r>
            <a:r>
              <a:rPr lang="ja-JP" altLang="ja-JP" sz="2667" b="1" u="sng" dirty="0">
                <a:ln w="0"/>
                <a:solidFill>
                  <a:schemeClr val="tx2"/>
                </a:solidFill>
                <a:latin typeface="+mn-ea"/>
              </a:rPr>
              <a:t>無理やりに</a:t>
            </a:r>
            <a:r>
              <a:rPr lang="ja-JP" altLang="ja-JP" sz="2667" dirty="0">
                <a:ln w="0"/>
                <a:solidFill>
                  <a:schemeClr val="tx2"/>
                </a:solidFill>
                <a:latin typeface="+mn-ea"/>
              </a:rPr>
              <a:t>巻き込む</a:t>
            </a:r>
            <a:endParaRPr lang="ja-JP" altLang="en-US" sz="2667" dirty="0">
              <a:ln w="0"/>
              <a:solidFill>
                <a:schemeClr val="tx2"/>
              </a:solidFill>
              <a:latin typeface="+mn-ea"/>
            </a:endParaRPr>
          </a:p>
        </p:txBody>
      </p:sp>
      <p:sp>
        <p:nvSpPr>
          <p:cNvPr id="19459" name="タイトル 1">
            <a:extLst>
              <a:ext uri="{FF2B5EF4-FFF2-40B4-BE49-F238E27FC236}">
                <a16:creationId xmlns:a16="http://schemas.microsoft.com/office/drawing/2014/main" id="{EF4B41D7-0F1C-4E99-AB90-6867F9D83E3E}"/>
              </a:ext>
            </a:extLst>
          </p:cNvPr>
          <p:cNvSpPr>
            <a:spLocks noGrp="1"/>
          </p:cNvSpPr>
          <p:nvPr>
            <p:ph type="title" idx="4294967295"/>
          </p:nvPr>
        </p:nvSpPr>
        <p:spPr>
          <a:xfrm>
            <a:off x="3553355" y="185209"/>
            <a:ext cx="2098146" cy="952500"/>
          </a:xfrm>
        </p:spPr>
        <p:txBody>
          <a:bodyPr/>
          <a:lstStyle/>
          <a:p>
            <a:r>
              <a:rPr lang="ja-JP" altLang="en-US" sz="3000" b="1">
                <a:solidFill>
                  <a:schemeClr val="tx2"/>
                </a:solidFill>
              </a:rPr>
              <a:t>性的虐待　　　　　　　　　　</a:t>
            </a:r>
          </a:p>
        </p:txBody>
      </p:sp>
      <p:sp>
        <p:nvSpPr>
          <p:cNvPr id="7" name="スライド番号プレースホルダ 6">
            <a:extLst>
              <a:ext uri="{FF2B5EF4-FFF2-40B4-BE49-F238E27FC236}">
                <a16:creationId xmlns:a16="http://schemas.microsoft.com/office/drawing/2014/main" id="{7C84E8FC-8F55-4C04-B4AD-3BFB28FFD904}"/>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D20F4BCA-2877-4FF2-BED7-40B58CC65ACE}" type="slidenum">
              <a:rPr lang="ja-JP" altLang="en-US">
                <a:solidFill>
                  <a:srgbClr val="000000"/>
                </a:solidFill>
                <a:latin typeface="メイリオ" panose="020B0604030504040204" pitchFamily="50" charset="-128"/>
              </a:rPr>
              <a:pPr defTabSz="761992">
                <a:defRPr/>
              </a:pPr>
              <a:t>10</a:t>
            </a:fld>
            <a:endParaRPr lang="ja-JP" altLang="en-US">
              <a:solidFill>
                <a:srgbClr val="000000"/>
              </a:solidFill>
              <a:latin typeface="メイリオ" panose="020B0604030504040204"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5D4FE140-ACA9-4EDD-86B9-4CDAC13B45EE}"/>
              </a:ext>
            </a:extLst>
          </p:cNvPr>
          <p:cNvSpPr>
            <a:spLocks noGrp="1"/>
          </p:cNvSpPr>
          <p:nvPr>
            <p:ph type="subTitle" idx="4294967295"/>
          </p:nvPr>
        </p:nvSpPr>
        <p:spPr>
          <a:xfrm>
            <a:off x="1352022" y="1154907"/>
            <a:ext cx="7029979" cy="3131343"/>
          </a:xfrm>
        </p:spPr>
        <p:txBody>
          <a:bodyPr rtlCol="0">
            <a:noAutofit/>
          </a:bodyPr>
          <a:lstStyle/>
          <a:p>
            <a:pPr defTabSz="761992" fontAlgn="auto">
              <a:spcAft>
                <a:spcPts val="0"/>
              </a:spcAft>
              <a:defRPr/>
            </a:pPr>
            <a:r>
              <a:rPr lang="ja-JP" altLang="en-US" sz="2667" dirty="0">
                <a:solidFill>
                  <a:schemeClr val="tx2"/>
                </a:solidFill>
              </a:rPr>
              <a:t>　子どもの保護・養育に責任ある大人が、</a:t>
            </a:r>
            <a:r>
              <a:rPr lang="ja-JP" altLang="en-US" sz="2667" dirty="0">
                <a:ln w="0"/>
                <a:solidFill>
                  <a:schemeClr val="tx2"/>
                </a:solidFill>
                <a:latin typeface="+mn-ea"/>
              </a:rPr>
              <a:t>意図して</a:t>
            </a:r>
            <a:br>
              <a:rPr lang="en-US" altLang="ja-JP" sz="2667" dirty="0">
                <a:ln w="0"/>
                <a:solidFill>
                  <a:schemeClr val="tx2"/>
                </a:solidFill>
                <a:latin typeface="+mn-ea"/>
              </a:rPr>
            </a:br>
            <a:endParaRPr lang="en-US" altLang="ja-JP" sz="2667" dirty="0">
              <a:ln w="0"/>
              <a:solidFill>
                <a:schemeClr val="tx2"/>
              </a:solidFill>
              <a:latin typeface="+mn-ea"/>
            </a:endParaRPr>
          </a:p>
          <a:p>
            <a:pPr marL="666743" lvl="1" indent="-380996" defTabSz="761992" fontAlgn="auto">
              <a:spcAft>
                <a:spcPts val="0"/>
              </a:spcAft>
              <a:buFont typeface="Wingdings" panose="05000000000000000000" pitchFamily="2" charset="2"/>
              <a:buChar char="Ø"/>
              <a:defRPr/>
            </a:pPr>
            <a:r>
              <a:rPr lang="ja-JP" altLang="en-US" sz="2667" dirty="0">
                <a:solidFill>
                  <a:schemeClr val="tx2"/>
                </a:solidFill>
              </a:rPr>
              <a:t>食事や衣服を</a:t>
            </a:r>
            <a:r>
              <a:rPr lang="ja-JP" altLang="en-US" sz="2667" b="1" dirty="0">
                <a:solidFill>
                  <a:schemeClr val="tx2"/>
                </a:solidFill>
              </a:rPr>
              <a:t>与えない</a:t>
            </a:r>
            <a:endParaRPr lang="en-US" altLang="ja-JP" sz="2667" b="1" dirty="0">
              <a:ln w="0"/>
              <a:solidFill>
                <a:schemeClr val="tx2"/>
              </a:solidFill>
              <a:latin typeface="+mn-ea"/>
            </a:endParaRPr>
          </a:p>
          <a:p>
            <a:pPr marL="666743" lvl="1" indent="-380996" defTabSz="761992" fontAlgn="auto">
              <a:spcAft>
                <a:spcPts val="0"/>
              </a:spcAft>
              <a:buFont typeface="Wingdings" panose="05000000000000000000" pitchFamily="2" charset="2"/>
              <a:buChar char="Ø"/>
              <a:defRPr/>
            </a:pPr>
            <a:r>
              <a:rPr lang="ja-JP" altLang="en-US" sz="2667" dirty="0">
                <a:solidFill>
                  <a:schemeClr val="tx2"/>
                </a:solidFill>
              </a:rPr>
              <a:t>戸外に</a:t>
            </a:r>
            <a:r>
              <a:rPr lang="ja-JP" altLang="en-US" sz="2667" b="1" dirty="0">
                <a:solidFill>
                  <a:schemeClr val="tx2"/>
                </a:solidFill>
              </a:rPr>
              <a:t>放置する</a:t>
            </a:r>
            <a:endParaRPr lang="en-US" altLang="ja-JP" sz="2667" b="1" dirty="0">
              <a:ln w="0"/>
              <a:solidFill>
                <a:schemeClr val="tx2"/>
              </a:solidFill>
              <a:latin typeface="+mn-ea"/>
            </a:endParaRPr>
          </a:p>
          <a:p>
            <a:pPr marL="666743" lvl="1" indent="-380996" defTabSz="761992" fontAlgn="auto">
              <a:spcAft>
                <a:spcPts val="0"/>
              </a:spcAft>
              <a:buFont typeface="Wingdings" panose="05000000000000000000" pitchFamily="2" charset="2"/>
              <a:buChar char="Ø"/>
              <a:defRPr/>
            </a:pPr>
            <a:r>
              <a:rPr lang="ja-JP" altLang="en-US" sz="2667" dirty="0">
                <a:solidFill>
                  <a:schemeClr val="tx2"/>
                </a:solidFill>
              </a:rPr>
              <a:t>必要な治療を</a:t>
            </a:r>
            <a:r>
              <a:rPr lang="ja-JP" altLang="en-US" sz="2667" b="1" dirty="0">
                <a:solidFill>
                  <a:schemeClr val="tx2"/>
                </a:solidFill>
              </a:rPr>
              <a:t>受けさせない</a:t>
            </a:r>
            <a:endParaRPr lang="ja-JP" altLang="en-US" sz="2667" b="1" dirty="0">
              <a:ln w="0"/>
              <a:solidFill>
                <a:schemeClr val="tx2"/>
              </a:solidFill>
              <a:latin typeface="+mn-ea"/>
            </a:endParaRPr>
          </a:p>
        </p:txBody>
      </p:sp>
      <p:sp>
        <p:nvSpPr>
          <p:cNvPr id="20483" name="タイトル 1">
            <a:extLst>
              <a:ext uri="{FF2B5EF4-FFF2-40B4-BE49-F238E27FC236}">
                <a16:creationId xmlns:a16="http://schemas.microsoft.com/office/drawing/2014/main" id="{561C1D10-A014-438A-822C-F5550F71B63B}"/>
              </a:ext>
            </a:extLst>
          </p:cNvPr>
          <p:cNvSpPr>
            <a:spLocks noGrp="1"/>
          </p:cNvSpPr>
          <p:nvPr>
            <p:ph type="title" idx="4294967295"/>
          </p:nvPr>
        </p:nvSpPr>
        <p:spPr>
          <a:xfrm>
            <a:off x="2969948" y="202407"/>
            <a:ext cx="3794126" cy="952500"/>
          </a:xfrm>
        </p:spPr>
        <p:txBody>
          <a:bodyPr/>
          <a:lstStyle/>
          <a:p>
            <a:r>
              <a:rPr lang="ja-JP" altLang="en-US" sz="3000" b="1">
                <a:solidFill>
                  <a:schemeClr val="tx2"/>
                </a:solidFill>
              </a:rPr>
              <a:t>ネグレクト（無視）　　　　　　　　　　</a:t>
            </a:r>
          </a:p>
        </p:txBody>
      </p:sp>
      <p:sp>
        <p:nvSpPr>
          <p:cNvPr id="7" name="スライド番号プレースホルダ 6">
            <a:extLst>
              <a:ext uri="{FF2B5EF4-FFF2-40B4-BE49-F238E27FC236}">
                <a16:creationId xmlns:a16="http://schemas.microsoft.com/office/drawing/2014/main" id="{F15D4B73-66B8-4EDD-B84E-B36475D4680F}"/>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E478231B-E4D7-4906-BF58-C64F7EF68A0F}" type="slidenum">
              <a:rPr lang="ja-JP" altLang="en-US">
                <a:solidFill>
                  <a:srgbClr val="000000"/>
                </a:solidFill>
                <a:latin typeface="メイリオ" panose="020B0604030504040204" pitchFamily="50" charset="-128"/>
              </a:rPr>
              <a:pPr defTabSz="761992">
                <a:defRPr/>
              </a:pPr>
              <a:t>11</a:t>
            </a:fld>
            <a:endParaRPr lang="ja-JP" altLang="en-US">
              <a:solidFill>
                <a:srgbClr val="000000"/>
              </a:solidFill>
              <a:latin typeface="メイリオ" panose="020B0604030504040204"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20200B1C-22FD-4CB8-B42F-D48E41B97545}"/>
              </a:ext>
            </a:extLst>
          </p:cNvPr>
          <p:cNvSpPr>
            <a:spLocks noGrp="1"/>
          </p:cNvSpPr>
          <p:nvPr>
            <p:ph type="subTitle" idx="4294967295"/>
          </p:nvPr>
        </p:nvSpPr>
        <p:spPr>
          <a:xfrm>
            <a:off x="1781971" y="1169459"/>
            <a:ext cx="5150114" cy="3263636"/>
          </a:xfrm>
        </p:spPr>
        <p:txBody>
          <a:bodyPr rtlCol="0">
            <a:noAutofit/>
          </a:bodyPr>
          <a:lstStyle/>
          <a:p>
            <a:pPr marL="380996" indent="-380996" defTabSz="761992" fontAlgn="auto">
              <a:lnSpc>
                <a:spcPct val="150000"/>
              </a:lnSpc>
              <a:spcAft>
                <a:spcPts val="0"/>
              </a:spcAft>
              <a:buFont typeface="Wingdings" panose="05000000000000000000" pitchFamily="2" charset="2"/>
              <a:buChar char="Ø"/>
              <a:defRPr/>
            </a:pPr>
            <a:r>
              <a:rPr lang="ja-JP" altLang="en-US" sz="2667" dirty="0">
                <a:ln w="0"/>
                <a:solidFill>
                  <a:schemeClr val="tx2"/>
                </a:solidFill>
              </a:rPr>
              <a:t>児童労働</a:t>
            </a:r>
            <a:endParaRPr lang="en-US" altLang="ja-JP" sz="2667" dirty="0">
              <a:ln w="0"/>
              <a:solidFill>
                <a:schemeClr val="tx2"/>
              </a:solidFill>
            </a:endParaRPr>
          </a:p>
          <a:p>
            <a:pPr marL="380996" indent="-380996" defTabSz="761992" fontAlgn="auto">
              <a:lnSpc>
                <a:spcPct val="150000"/>
              </a:lnSpc>
              <a:spcAft>
                <a:spcPts val="0"/>
              </a:spcAft>
              <a:buFont typeface="Wingdings" panose="05000000000000000000" pitchFamily="2" charset="2"/>
              <a:buChar char="Ø"/>
              <a:defRPr/>
            </a:pPr>
            <a:r>
              <a:rPr lang="ja-JP" altLang="en-US" sz="2667" dirty="0">
                <a:ln w="0"/>
                <a:solidFill>
                  <a:schemeClr val="tx2"/>
                </a:solidFill>
              </a:rPr>
              <a:t>児童買春（児童ポルノ）</a:t>
            </a:r>
            <a:endParaRPr lang="en-US" altLang="ja-JP" sz="2667" dirty="0">
              <a:ln w="0"/>
              <a:solidFill>
                <a:schemeClr val="tx2"/>
              </a:solidFill>
            </a:endParaRPr>
          </a:p>
          <a:p>
            <a:pPr defTabSz="761992" fontAlgn="auto">
              <a:lnSpc>
                <a:spcPct val="150000"/>
              </a:lnSpc>
              <a:spcAft>
                <a:spcPts val="0"/>
              </a:spcAft>
              <a:defRPr/>
            </a:pPr>
            <a:r>
              <a:rPr lang="ja-JP" altLang="en-US" sz="2667" dirty="0">
                <a:ln w="0"/>
                <a:solidFill>
                  <a:schemeClr val="tx2"/>
                </a:solidFill>
                <a:latin typeface="+mn-ea"/>
              </a:rPr>
              <a:t>児童の健康、教育、発育に</a:t>
            </a:r>
            <a:br>
              <a:rPr lang="en-US" altLang="ja-JP" sz="2667" dirty="0">
                <a:ln w="0"/>
                <a:solidFill>
                  <a:schemeClr val="tx2"/>
                </a:solidFill>
                <a:latin typeface="+mn-ea"/>
              </a:rPr>
            </a:br>
            <a:r>
              <a:rPr lang="ja-JP" altLang="en-US" sz="2667" dirty="0">
                <a:ln w="0"/>
                <a:solidFill>
                  <a:schemeClr val="tx2"/>
                </a:solidFill>
                <a:latin typeface="+mn-ea"/>
              </a:rPr>
              <a:t>悪影響のある行動</a:t>
            </a:r>
          </a:p>
        </p:txBody>
      </p:sp>
      <p:sp>
        <p:nvSpPr>
          <p:cNvPr id="7" name="スライド番号プレースホルダ 6">
            <a:extLst>
              <a:ext uri="{FF2B5EF4-FFF2-40B4-BE49-F238E27FC236}">
                <a16:creationId xmlns:a16="http://schemas.microsoft.com/office/drawing/2014/main" id="{74D46666-61EE-4EDE-9C5F-B9C8A1F18929}"/>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7405A6F7-A46C-46EA-A1F0-4887CB1F25B8}" type="slidenum">
              <a:rPr lang="ja-JP" altLang="en-US">
                <a:solidFill>
                  <a:srgbClr val="000000"/>
                </a:solidFill>
                <a:latin typeface="メイリオ" panose="020B0604030504040204" pitchFamily="50" charset="-128"/>
              </a:rPr>
              <a:pPr defTabSz="761992">
                <a:defRPr/>
              </a:pPr>
              <a:t>12</a:t>
            </a:fld>
            <a:endParaRPr lang="ja-JP" altLang="en-US">
              <a:solidFill>
                <a:srgbClr val="000000"/>
              </a:solidFill>
              <a:latin typeface="メイリオ" panose="020B0604030504040204" pitchFamily="50" charset="-128"/>
            </a:endParaRPr>
          </a:p>
        </p:txBody>
      </p:sp>
      <p:sp>
        <p:nvSpPr>
          <p:cNvPr id="21509" name="タイトル 1">
            <a:extLst>
              <a:ext uri="{FF2B5EF4-FFF2-40B4-BE49-F238E27FC236}">
                <a16:creationId xmlns:a16="http://schemas.microsoft.com/office/drawing/2014/main" id="{3398690D-DC28-413C-A5A3-59CE6A52695C}"/>
              </a:ext>
            </a:extLst>
          </p:cNvPr>
          <p:cNvSpPr txBox="1">
            <a:spLocks/>
          </p:cNvSpPr>
          <p:nvPr/>
        </p:nvSpPr>
        <p:spPr bwMode="auto">
          <a:xfrm>
            <a:off x="2969948" y="202407"/>
            <a:ext cx="3794126"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kumimoji="1">
                <a:solidFill>
                  <a:schemeClr val="tx1"/>
                </a:solidFill>
                <a:latin typeface="Segoe UI" panose="020B0502040204020203" pitchFamily="34" charset="0"/>
                <a:ea typeface="メイリオ" panose="020B0604030504040204" pitchFamily="50" charset="-128"/>
              </a:defRPr>
            </a:lvl1pPr>
            <a:lvl2pPr marL="742950" indent="-285750" defTabSz="685800">
              <a:defRPr kumimoji="1">
                <a:solidFill>
                  <a:schemeClr val="tx1"/>
                </a:solidFill>
                <a:latin typeface="Segoe UI" panose="020B0502040204020203" pitchFamily="34" charset="0"/>
                <a:ea typeface="メイリオ" panose="020B0604030504040204" pitchFamily="50" charset="-128"/>
              </a:defRPr>
            </a:lvl2pPr>
            <a:lvl3pPr marL="1143000" indent="-228600" defTabSz="685800">
              <a:defRPr kumimoji="1">
                <a:solidFill>
                  <a:schemeClr val="tx1"/>
                </a:solidFill>
                <a:latin typeface="Segoe UI" panose="020B0502040204020203" pitchFamily="34" charset="0"/>
                <a:ea typeface="メイリオ" panose="020B0604030504040204" pitchFamily="50" charset="-128"/>
              </a:defRPr>
            </a:lvl3pPr>
            <a:lvl4pPr marL="1600200" indent="-228600" defTabSz="685800">
              <a:defRPr kumimoji="1">
                <a:solidFill>
                  <a:schemeClr val="tx1"/>
                </a:solidFill>
                <a:latin typeface="Segoe UI" panose="020B0502040204020203" pitchFamily="34" charset="0"/>
                <a:ea typeface="メイリオ" panose="020B0604030504040204" pitchFamily="50" charset="-128"/>
              </a:defRPr>
            </a:lvl4pPr>
            <a:lvl5pPr marL="2057400" indent="-228600" defTabSz="685800">
              <a:defRPr kumimoji="1">
                <a:solidFill>
                  <a:schemeClr val="tx1"/>
                </a:solidFill>
                <a:latin typeface="Segoe UI" panose="020B0502040204020203" pitchFamily="34" charset="0"/>
                <a:ea typeface="メイリオ" panose="020B0604030504040204" pitchFamily="50" charset="-128"/>
              </a:defRPr>
            </a:lvl5pPr>
            <a:lvl6pPr marL="25146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algn="ctr" defTabSz="571494">
              <a:defRPr/>
            </a:pPr>
            <a:r>
              <a:rPr lang="ja-JP" altLang="en-US" sz="3000" b="1">
                <a:solidFill>
                  <a:srgbClr val="1F497D"/>
                </a:solidFill>
              </a:rPr>
              <a:t>搾　取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A82EFA88-E74F-474D-A357-D6E2E86F8C0B}"/>
              </a:ext>
            </a:extLst>
          </p:cNvPr>
          <p:cNvSpPr>
            <a:spLocks noGrp="1"/>
          </p:cNvSpPr>
          <p:nvPr>
            <p:ph type="subTitle" idx="4294967295"/>
          </p:nvPr>
        </p:nvSpPr>
        <p:spPr>
          <a:xfrm>
            <a:off x="1266033" y="928688"/>
            <a:ext cx="5326594" cy="1445949"/>
          </a:xfrm>
        </p:spPr>
        <p:txBody>
          <a:bodyPr rtlCol="0">
            <a:noAutofit/>
          </a:bodyPr>
          <a:lstStyle/>
          <a:p>
            <a:pPr marL="380996" indent="-380996" algn="just" defTabSz="761992" fontAlgn="auto">
              <a:spcBef>
                <a:spcPts val="0"/>
              </a:spcBef>
              <a:spcAft>
                <a:spcPts val="1000"/>
              </a:spcAft>
              <a:buFont typeface="Wingdings" panose="05000000000000000000" pitchFamily="2" charset="2"/>
              <a:buChar char="Ø"/>
              <a:defRPr/>
            </a:pPr>
            <a:r>
              <a:rPr lang="ja-JP" altLang="en-US" dirty="0">
                <a:ln w="0"/>
                <a:solidFill>
                  <a:schemeClr val="tx2"/>
                </a:solidFill>
                <a:latin typeface="+mn-ea"/>
              </a:rPr>
              <a:t>よりよい教育の提供と危害のないスカウト活動をめざし、２０１７年１２月に「セーフ・フロム・ハーム世界方針」</a:t>
            </a:r>
            <a:r>
              <a:rPr lang="ja-JP" altLang="en-US">
                <a:ln w="0"/>
                <a:solidFill>
                  <a:schemeClr val="tx2"/>
                </a:solidFill>
                <a:latin typeface="+mn-ea"/>
              </a:rPr>
              <a:t>を定めた</a:t>
            </a:r>
            <a:r>
              <a:rPr lang="ja-JP" altLang="en-US" dirty="0">
                <a:ln w="0"/>
                <a:solidFill>
                  <a:schemeClr val="tx2"/>
                </a:solidFill>
                <a:latin typeface="+mn-ea"/>
              </a:rPr>
              <a:t>。</a:t>
            </a:r>
          </a:p>
        </p:txBody>
      </p:sp>
      <p:sp>
        <p:nvSpPr>
          <p:cNvPr id="2" name="タイトル 1">
            <a:extLst>
              <a:ext uri="{FF2B5EF4-FFF2-40B4-BE49-F238E27FC236}">
                <a16:creationId xmlns:a16="http://schemas.microsoft.com/office/drawing/2014/main" id="{D4764DE7-C44C-455C-810E-5EB16FC1E827}"/>
              </a:ext>
            </a:extLst>
          </p:cNvPr>
          <p:cNvSpPr>
            <a:spLocks noGrp="1"/>
          </p:cNvSpPr>
          <p:nvPr>
            <p:ph type="title" idx="4294967295"/>
          </p:nvPr>
        </p:nvSpPr>
        <p:spPr>
          <a:xfrm>
            <a:off x="974990" y="228866"/>
            <a:ext cx="6858000" cy="952500"/>
          </a:xfrm>
        </p:spPr>
        <p:txBody>
          <a:bodyPr rtlCol="0">
            <a:normAutofit/>
          </a:bodyPr>
          <a:lstStyle/>
          <a:p>
            <a:pPr fontAlgn="auto">
              <a:spcAft>
                <a:spcPts val="0"/>
              </a:spcAft>
              <a:defRPr/>
            </a:pPr>
            <a:r>
              <a:rPr lang="ja-JP" altLang="ja-JP" sz="3000" b="1" kern="100" dirty="0">
                <a:solidFill>
                  <a:schemeClr val="tx2"/>
                </a:solidFill>
                <a:latin typeface="+mj-ea"/>
                <a:cs typeface="Times New Roman" panose="02020603050405020304" pitchFamily="18" charset="0"/>
              </a:rPr>
              <a:t>世界スカウト機構として</a:t>
            </a:r>
            <a:r>
              <a:rPr lang="ja-JP" altLang="en-US" sz="3000" b="1" dirty="0">
                <a:solidFill>
                  <a:schemeClr val="tx2"/>
                </a:solidFill>
              </a:rPr>
              <a:t>　　　　　　　　　　</a:t>
            </a:r>
          </a:p>
        </p:txBody>
      </p:sp>
      <p:sp>
        <p:nvSpPr>
          <p:cNvPr id="5" name="タイトル 1">
            <a:extLst>
              <a:ext uri="{FF2B5EF4-FFF2-40B4-BE49-F238E27FC236}">
                <a16:creationId xmlns:a16="http://schemas.microsoft.com/office/drawing/2014/main" id="{E893F634-696C-4D23-A474-54AB5952FE84}"/>
              </a:ext>
            </a:extLst>
          </p:cNvPr>
          <p:cNvSpPr txBox="1">
            <a:spLocks/>
          </p:cNvSpPr>
          <p:nvPr/>
        </p:nvSpPr>
        <p:spPr>
          <a:xfrm>
            <a:off x="1165490" y="2831043"/>
            <a:ext cx="6477000" cy="717021"/>
          </a:xfrm>
          <a:prstGeom prst="rect">
            <a:avLst/>
          </a:prstGeom>
        </p:spPr>
        <p:txBody>
          <a:bodyPr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defTabSz="571494" fontAlgn="auto">
              <a:spcAft>
                <a:spcPts val="0"/>
              </a:spcAft>
              <a:defRPr/>
            </a:pPr>
            <a:r>
              <a:rPr lang="ja-JP" altLang="en-US" sz="3000" b="1" kern="100" dirty="0">
                <a:solidFill>
                  <a:srgbClr val="1F497D"/>
                </a:solidFill>
                <a:latin typeface="メイリオ"/>
                <a:ea typeface="メイリオ"/>
                <a:cs typeface="Times New Roman" panose="02020603050405020304" pitchFamily="18" charset="0"/>
              </a:rPr>
              <a:t>日本連盟</a:t>
            </a:r>
            <a:r>
              <a:rPr lang="ja-JP" altLang="ja-JP" sz="3000" b="1" kern="100" dirty="0">
                <a:solidFill>
                  <a:srgbClr val="1F497D"/>
                </a:solidFill>
                <a:latin typeface="メイリオ"/>
                <a:ea typeface="メイリオ"/>
                <a:cs typeface="Times New Roman" panose="02020603050405020304" pitchFamily="18" charset="0"/>
              </a:rPr>
              <a:t>として</a:t>
            </a:r>
            <a:r>
              <a:rPr lang="ja-JP" altLang="en-US" sz="3000" b="1" dirty="0">
                <a:solidFill>
                  <a:srgbClr val="1F497D"/>
                </a:solidFill>
                <a:latin typeface="Segoe UI"/>
                <a:ea typeface="メイリオ"/>
              </a:rPr>
              <a:t>　　　　　　　　　</a:t>
            </a:r>
          </a:p>
        </p:txBody>
      </p:sp>
      <p:sp>
        <p:nvSpPr>
          <p:cNvPr id="6" name="コンテンツ プレースホルダ 2">
            <a:extLst>
              <a:ext uri="{FF2B5EF4-FFF2-40B4-BE49-F238E27FC236}">
                <a16:creationId xmlns:a16="http://schemas.microsoft.com/office/drawing/2014/main" id="{DC78F0F1-0ECF-4F23-A57E-1A7FA89EDBB0}"/>
              </a:ext>
            </a:extLst>
          </p:cNvPr>
          <p:cNvSpPr txBox="1">
            <a:spLocks/>
          </p:cNvSpPr>
          <p:nvPr/>
        </p:nvSpPr>
        <p:spPr>
          <a:xfrm>
            <a:off x="1202531" y="3364178"/>
            <a:ext cx="6928644" cy="1422136"/>
          </a:xfrm>
          <a:prstGeom prst="rect">
            <a:avLst/>
          </a:prstGeom>
        </p:spPr>
        <p:txBody>
          <a:bodyPr/>
          <a:lstStyle>
            <a:lvl1pPr marL="0" indent="0" algn="ctr" defTabSz="6858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1pPr>
            <a:lvl2pPr marL="342900" indent="0" algn="ctr" defTabSz="685800" rtl="0" eaLnBrk="1" latinLnBrk="0" hangingPunct="1">
              <a:spcBef>
                <a:spcPct val="20000"/>
              </a:spcBef>
              <a:buFont typeface="Arial" panose="020B0604020202020204" pitchFamily="34" charset="0"/>
              <a:buNone/>
              <a:defRPr kumimoji="1"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9pPr>
          </a:lstStyle>
          <a:p>
            <a:pPr marL="380996" indent="-380996" algn="l" fontAlgn="auto">
              <a:lnSpc>
                <a:spcPct val="150000"/>
              </a:lnSpc>
              <a:spcAft>
                <a:spcPts val="0"/>
              </a:spcAft>
              <a:buFont typeface="Wingdings" panose="05000000000000000000" pitchFamily="2" charset="2"/>
              <a:buChar char="Ø"/>
              <a:defRPr/>
            </a:pPr>
            <a:r>
              <a:rPr lang="ja-JP" altLang="en-US" sz="2000" dirty="0">
                <a:ln w="0"/>
                <a:solidFill>
                  <a:srgbClr val="1F497D"/>
                </a:solidFill>
                <a:latin typeface="メイリオ"/>
                <a:ea typeface="メイリオ"/>
              </a:rPr>
              <a:t>安全で安心できる活動と</a:t>
            </a:r>
            <a:r>
              <a:rPr lang="ja-JP" altLang="en-US" sz="2000" b="1" u="sng" dirty="0">
                <a:ln w="0"/>
                <a:solidFill>
                  <a:srgbClr val="1F497D"/>
                </a:solidFill>
                <a:latin typeface="メイリオ"/>
                <a:ea typeface="メイリオ"/>
              </a:rPr>
              <a:t>スカウト教育の質を高めるため</a:t>
            </a:r>
            <a:r>
              <a:rPr lang="ja-JP" altLang="en-US" sz="2000" dirty="0">
                <a:ln w="0"/>
                <a:solidFill>
                  <a:srgbClr val="1F497D"/>
                </a:solidFill>
                <a:latin typeface="メイリオ"/>
                <a:ea typeface="メイリオ"/>
              </a:rPr>
              <a:t>に「セーフ・フロム・ハーム」に積極的に</a:t>
            </a:r>
            <a:r>
              <a:rPr lang="ja-JP" altLang="en-US" sz="2000">
                <a:ln w="0"/>
                <a:solidFill>
                  <a:srgbClr val="1F497D"/>
                </a:solidFill>
                <a:latin typeface="メイリオ"/>
                <a:ea typeface="メイリオ"/>
              </a:rPr>
              <a:t>取り組んでいる。</a:t>
            </a:r>
            <a:endParaRPr lang="ja-JP" altLang="en-US" sz="2000" dirty="0">
              <a:ln w="0"/>
              <a:solidFill>
                <a:srgbClr val="1F497D"/>
              </a:solidFill>
              <a:latin typeface="メイリオ"/>
              <a:ea typeface="メイリオ"/>
            </a:endParaRPr>
          </a:p>
        </p:txBody>
      </p:sp>
      <p:sp>
        <p:nvSpPr>
          <p:cNvPr id="7" name="下矢印 6">
            <a:extLst>
              <a:ext uri="{FF2B5EF4-FFF2-40B4-BE49-F238E27FC236}">
                <a16:creationId xmlns:a16="http://schemas.microsoft.com/office/drawing/2014/main" id="{A6FDA7FC-0D4D-4CA2-B387-5EA8AB53E2F7}"/>
              </a:ext>
            </a:extLst>
          </p:cNvPr>
          <p:cNvSpPr/>
          <p:nvPr/>
        </p:nvSpPr>
        <p:spPr>
          <a:xfrm>
            <a:off x="4105012" y="2433037"/>
            <a:ext cx="597959" cy="42333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761992" fontAlgn="auto">
              <a:spcBef>
                <a:spcPts val="0"/>
              </a:spcBef>
              <a:spcAft>
                <a:spcPts val="0"/>
              </a:spcAft>
              <a:defRPr/>
            </a:pPr>
            <a:endParaRPr lang="ja-JP" altLang="en-US" sz="1500">
              <a:solidFill>
                <a:prstClr val="white"/>
              </a:solidFill>
              <a:latin typeface="Segoe UI"/>
              <a:ea typeface="メイリオ"/>
            </a:endParaRPr>
          </a:p>
        </p:txBody>
      </p:sp>
      <p:sp>
        <p:nvSpPr>
          <p:cNvPr id="10" name="スライド番号プレースホルダ 9">
            <a:extLst>
              <a:ext uri="{FF2B5EF4-FFF2-40B4-BE49-F238E27FC236}">
                <a16:creationId xmlns:a16="http://schemas.microsoft.com/office/drawing/2014/main" id="{DBA89C56-E44C-4FAC-8293-EBF980B307D2}"/>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5BCBE23B-694E-46AA-83AC-633B09D674A2}" type="slidenum">
              <a:rPr lang="ja-JP" altLang="en-US">
                <a:solidFill>
                  <a:srgbClr val="000000"/>
                </a:solidFill>
                <a:latin typeface="メイリオ" panose="020B0604030504040204" pitchFamily="50" charset="-128"/>
              </a:rPr>
              <a:pPr defTabSz="761992">
                <a:defRPr/>
              </a:pPr>
              <a:t>13</a:t>
            </a:fld>
            <a:endParaRPr lang="ja-JP" altLang="en-US">
              <a:solidFill>
                <a:srgbClr val="000000"/>
              </a:solidFill>
              <a:latin typeface="メイリオ" panose="020B0604030504040204" pitchFamily="50" charset="-128"/>
            </a:endParaRPr>
          </a:p>
        </p:txBody>
      </p:sp>
      <p:pic>
        <p:nvPicPr>
          <p:cNvPr id="4" name="図 3">
            <a:extLst>
              <a:ext uri="{FF2B5EF4-FFF2-40B4-BE49-F238E27FC236}">
                <a16:creationId xmlns:a16="http://schemas.microsoft.com/office/drawing/2014/main" id="{0EF94382-EE1C-4652-B7CD-6F3902553643}"/>
              </a:ext>
            </a:extLst>
          </p:cNvPr>
          <p:cNvPicPr>
            <a:picLocks noChangeAspect="1"/>
          </p:cNvPicPr>
          <p:nvPr/>
        </p:nvPicPr>
        <p:blipFill>
          <a:blip r:embed="rId3"/>
          <a:stretch>
            <a:fillRect/>
          </a:stretch>
        </p:blipFill>
        <p:spPr>
          <a:xfrm>
            <a:off x="7126818" y="1061641"/>
            <a:ext cx="1240364" cy="1769402"/>
          </a:xfrm>
          <a:prstGeom prst="rect">
            <a:avLst/>
          </a:prstGeom>
          <a:effectLst>
            <a:outerShdw blurRad="50800" dist="38100" dir="2700000" algn="tl" rotWithShape="0">
              <a:prstClr val="black">
                <a:alpha val="40000"/>
              </a:prstClr>
            </a:outerShdw>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7F667622-F232-47AB-828C-100C8930EA0D}"/>
              </a:ext>
            </a:extLst>
          </p:cNvPr>
          <p:cNvSpPr>
            <a:spLocks noGrp="1"/>
          </p:cNvSpPr>
          <p:nvPr>
            <p:ph type="subTitle" idx="4294967295"/>
          </p:nvPr>
        </p:nvSpPr>
        <p:spPr>
          <a:xfrm>
            <a:off x="1781970" y="1169459"/>
            <a:ext cx="6349205" cy="3751676"/>
          </a:xfrm>
        </p:spPr>
        <p:txBody>
          <a:bodyPr rtlCol="0">
            <a:noAutofit/>
          </a:bodyPr>
          <a:lstStyle/>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平成２６年から研究に取り組む</a:t>
            </a:r>
            <a:endParaRPr lang="en-US" altLang="ja-JP" sz="2333" dirty="0">
              <a:ln w="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パブリックコメントの募集</a:t>
            </a: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シンポジウムの開催</a:t>
            </a: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「ガイドライン」を配布</a:t>
            </a:r>
            <a:endParaRPr lang="en-US" altLang="ja-JP" sz="2333" dirty="0">
              <a:ln w="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b="1" dirty="0">
                <a:ln w="0"/>
                <a:solidFill>
                  <a:srgbClr val="FF0000"/>
                </a:solidFill>
                <a:latin typeface="+mn-ea"/>
              </a:rPr>
              <a:t>登録前研修の導入</a:t>
            </a:r>
            <a:endParaRPr lang="en-US" altLang="ja-JP" sz="2333" b="1" dirty="0">
              <a:ln w="0"/>
              <a:solidFill>
                <a:srgbClr val="FF0000"/>
              </a:solidFill>
              <a:latin typeface="+mn-ea"/>
            </a:endParaRPr>
          </a:p>
          <a:p>
            <a:pPr marL="0" indent="0" defTabSz="761992" fontAlgn="auto">
              <a:spcBef>
                <a:spcPts val="0"/>
              </a:spcBef>
              <a:spcAft>
                <a:spcPts val="1000"/>
              </a:spcAft>
              <a:buNone/>
              <a:defRPr/>
            </a:pPr>
            <a:endParaRPr lang="ja-JP" altLang="en-US" sz="2333" b="1" dirty="0">
              <a:ln w="0"/>
              <a:solidFill>
                <a:srgbClr val="FF0000"/>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a:ln w="0"/>
                <a:solidFill>
                  <a:schemeClr val="tx2"/>
                </a:solidFill>
                <a:latin typeface="+mn-ea"/>
              </a:rPr>
              <a:t>県</a:t>
            </a:r>
            <a:r>
              <a:rPr lang="ja-JP" altLang="en-US" sz="2333" dirty="0">
                <a:ln w="0"/>
                <a:solidFill>
                  <a:schemeClr val="tx2"/>
                </a:solidFill>
                <a:latin typeface="+mn-ea"/>
              </a:rPr>
              <a:t>連盟</a:t>
            </a:r>
            <a:r>
              <a:rPr lang="ja-JP" altLang="en-US" sz="2333">
                <a:ln w="0"/>
                <a:solidFill>
                  <a:schemeClr val="tx2"/>
                </a:solidFill>
                <a:latin typeface="+mn-ea"/>
              </a:rPr>
              <a:t>におけるセーフ・フロム・ハーム・セミナーの実施</a:t>
            </a:r>
            <a:endParaRPr lang="ja-JP" altLang="en-US" dirty="0">
              <a:ln w="0"/>
              <a:solidFill>
                <a:schemeClr val="tx2"/>
              </a:solidFill>
              <a:latin typeface="+mn-ea"/>
            </a:endParaRPr>
          </a:p>
        </p:txBody>
      </p:sp>
      <p:sp>
        <p:nvSpPr>
          <p:cNvPr id="7" name="スライド番号プレースホルダ 6">
            <a:extLst>
              <a:ext uri="{FF2B5EF4-FFF2-40B4-BE49-F238E27FC236}">
                <a16:creationId xmlns:a16="http://schemas.microsoft.com/office/drawing/2014/main" id="{391B78F6-1185-47FD-9875-F9A15A928F09}"/>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BFA74B23-30FA-431A-B07F-A444005F28FD}" type="slidenum">
              <a:rPr lang="ja-JP" altLang="en-US">
                <a:solidFill>
                  <a:srgbClr val="000000"/>
                </a:solidFill>
                <a:latin typeface="メイリオ" panose="020B0604030504040204" pitchFamily="50" charset="-128"/>
              </a:rPr>
              <a:pPr defTabSz="761992">
                <a:defRPr/>
              </a:pPr>
              <a:t>14</a:t>
            </a:fld>
            <a:endParaRPr lang="ja-JP" altLang="en-US">
              <a:solidFill>
                <a:srgbClr val="000000"/>
              </a:solidFill>
              <a:latin typeface="メイリオ" panose="020B0604030504040204" pitchFamily="50" charset="-128"/>
            </a:endParaRPr>
          </a:p>
        </p:txBody>
      </p:sp>
      <p:sp>
        <p:nvSpPr>
          <p:cNvPr id="6" name="タイトル 1">
            <a:extLst>
              <a:ext uri="{FF2B5EF4-FFF2-40B4-BE49-F238E27FC236}">
                <a16:creationId xmlns:a16="http://schemas.microsoft.com/office/drawing/2014/main" id="{28F159EA-A32F-40E8-8389-B4F24C64583E}"/>
              </a:ext>
            </a:extLst>
          </p:cNvPr>
          <p:cNvSpPr txBox="1">
            <a:spLocks/>
          </p:cNvSpPr>
          <p:nvPr/>
        </p:nvSpPr>
        <p:spPr>
          <a:xfrm>
            <a:off x="1173428" y="202407"/>
            <a:ext cx="6858000" cy="952500"/>
          </a:xfrm>
          <a:prstGeom prst="rect">
            <a:avLst/>
          </a:prstGeom>
        </p:spPr>
        <p:txBody>
          <a:bodyPr anchor="ctr">
            <a:normAutofit lnSpcReduction="1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defTabSz="571494" fontAlgn="auto">
              <a:spcAft>
                <a:spcPts val="0"/>
              </a:spcAft>
              <a:defRPr/>
            </a:pPr>
            <a:r>
              <a:rPr lang="ja-JP" altLang="en-US" sz="2667" b="1" kern="0" dirty="0">
                <a:ln w="0"/>
                <a:solidFill>
                  <a:srgbClr val="1F497D"/>
                </a:solidFill>
                <a:latin typeface="Segoe UI"/>
                <a:ea typeface="メイリオ"/>
              </a:rPr>
              <a:t>日本における</a:t>
            </a:r>
            <a:br>
              <a:rPr lang="en-US" altLang="ja-JP" sz="2667" b="1" kern="0" dirty="0">
                <a:ln w="0"/>
                <a:solidFill>
                  <a:srgbClr val="1F497D"/>
                </a:solidFill>
                <a:latin typeface="Segoe UI"/>
                <a:ea typeface="メイリオ"/>
              </a:rPr>
            </a:br>
            <a:r>
              <a:rPr lang="ja-JP" altLang="en-US" sz="2667" b="1" kern="0" dirty="0">
                <a:ln w="0"/>
                <a:solidFill>
                  <a:srgbClr val="1F497D"/>
                </a:solidFill>
                <a:latin typeface="Segoe UI"/>
                <a:ea typeface="メイリオ"/>
              </a:rPr>
              <a:t>セーフ・フロム・ハーム導入の流れ</a:t>
            </a:r>
            <a:r>
              <a:rPr lang="ja-JP" altLang="en-US" sz="3000" b="1" dirty="0">
                <a:solidFill>
                  <a:srgbClr val="1F497D"/>
                </a:solidFill>
                <a:latin typeface="Segoe UI"/>
                <a:ea typeface="メイリオ"/>
              </a:rPr>
              <a:t>　　　　　　　　　</a:t>
            </a:r>
          </a:p>
        </p:txBody>
      </p:sp>
      <p:pic>
        <p:nvPicPr>
          <p:cNvPr id="25606" name="Picture 2" descr="https://www.scout.or.jp/sfh/_src/7999/e-learning.png">
            <a:extLst>
              <a:ext uri="{FF2B5EF4-FFF2-40B4-BE49-F238E27FC236}">
                <a16:creationId xmlns:a16="http://schemas.microsoft.com/office/drawing/2014/main" id="{897910E3-E9DE-4F9B-9101-3F817641B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542" y="2964658"/>
            <a:ext cx="2686844"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a:extLst>
              <a:ext uri="{FF2B5EF4-FFF2-40B4-BE49-F238E27FC236}">
                <a16:creationId xmlns:a16="http://schemas.microsoft.com/office/drawing/2014/main" id="{70030CF3-6CDC-46F5-8B7C-918B755ED220}"/>
              </a:ext>
            </a:extLst>
          </p:cNvPr>
          <p:cNvSpPr>
            <a:spLocks noGrp="1"/>
          </p:cNvSpPr>
          <p:nvPr>
            <p:ph type="subTitle" idx="4294967295"/>
          </p:nvPr>
        </p:nvSpPr>
        <p:spPr>
          <a:xfrm>
            <a:off x="1781970" y="2126010"/>
            <a:ext cx="4890822" cy="2569104"/>
          </a:xfrm>
        </p:spPr>
        <p:txBody>
          <a:bodyPr rtlCol="0">
            <a:normAutofit/>
          </a:bodyPr>
          <a:lstStyle/>
          <a:p>
            <a:pPr marL="476245" indent="-476245" fontAlgn="auto">
              <a:lnSpc>
                <a:spcPct val="150000"/>
              </a:lnSpc>
              <a:spcAft>
                <a:spcPts val="0"/>
              </a:spcAft>
              <a:buFont typeface="Wingdings" panose="05000000000000000000" pitchFamily="2" charset="2"/>
              <a:buChar char="Ø"/>
              <a:defRPr/>
            </a:pPr>
            <a:r>
              <a:rPr lang="ja-JP" altLang="en-US" sz="2333" dirty="0">
                <a:solidFill>
                  <a:schemeClr val="tx2"/>
                </a:solidFill>
                <a:latin typeface="+mn-ea"/>
              </a:rPr>
              <a:t>活動中の指導者の</a:t>
            </a:r>
            <a:r>
              <a:rPr lang="ja-JP" altLang="en-US" sz="2333" b="1" dirty="0">
                <a:solidFill>
                  <a:srgbClr val="C00000"/>
                </a:solidFill>
                <a:latin typeface="+mn-ea"/>
              </a:rPr>
              <a:t>飲酒</a:t>
            </a:r>
            <a:endParaRPr lang="en-US" altLang="ja-JP" sz="2333" b="1" dirty="0">
              <a:solidFill>
                <a:srgbClr val="C00000"/>
              </a:solidFill>
              <a:latin typeface="+mn-ea"/>
            </a:endParaRPr>
          </a:p>
          <a:p>
            <a:pPr marL="476245" indent="-476245" fontAlgn="auto">
              <a:lnSpc>
                <a:spcPct val="150000"/>
              </a:lnSpc>
              <a:spcAft>
                <a:spcPts val="0"/>
              </a:spcAft>
              <a:buFont typeface="Wingdings" panose="05000000000000000000" pitchFamily="2" charset="2"/>
              <a:buChar char="Ø"/>
              <a:defRPr/>
            </a:pPr>
            <a:r>
              <a:rPr lang="ja-JP" altLang="en-US" sz="2333" dirty="0">
                <a:solidFill>
                  <a:schemeClr val="tx2"/>
                </a:solidFill>
                <a:latin typeface="+mn-ea"/>
              </a:rPr>
              <a:t>指導者のスカウトの前での</a:t>
            </a:r>
            <a:r>
              <a:rPr lang="ja-JP" altLang="en-US" sz="2333" b="1" dirty="0">
                <a:solidFill>
                  <a:srgbClr val="C00000"/>
                </a:solidFill>
                <a:latin typeface="+mn-ea"/>
              </a:rPr>
              <a:t>喫煙</a:t>
            </a:r>
          </a:p>
          <a:p>
            <a:pPr marL="476245" indent="-476245" fontAlgn="auto">
              <a:lnSpc>
                <a:spcPct val="150000"/>
              </a:lnSpc>
              <a:spcAft>
                <a:spcPts val="0"/>
              </a:spcAft>
              <a:buFont typeface="Wingdings" panose="05000000000000000000" pitchFamily="2" charset="2"/>
              <a:buChar char="Ø"/>
              <a:defRPr/>
            </a:pPr>
            <a:r>
              <a:rPr lang="ja-JP" altLang="en-US" sz="2333" dirty="0">
                <a:solidFill>
                  <a:schemeClr val="tx2"/>
                </a:solidFill>
                <a:latin typeface="+mn-ea"/>
              </a:rPr>
              <a:t>エイズ予防</a:t>
            </a:r>
            <a:endParaRPr lang="en-US" altLang="ja-JP" sz="2333" dirty="0">
              <a:solidFill>
                <a:schemeClr val="tx2"/>
              </a:solidFill>
              <a:latin typeface="+mn-ea"/>
            </a:endParaRPr>
          </a:p>
          <a:p>
            <a:pPr marL="476245" indent="-476245" fontAlgn="auto">
              <a:lnSpc>
                <a:spcPct val="150000"/>
              </a:lnSpc>
              <a:spcAft>
                <a:spcPts val="0"/>
              </a:spcAft>
              <a:buFont typeface="Wingdings" panose="05000000000000000000" pitchFamily="2" charset="2"/>
              <a:buChar char="Ø"/>
              <a:defRPr/>
            </a:pPr>
            <a:r>
              <a:rPr lang="ja-JP" altLang="en-US" sz="2333" dirty="0">
                <a:solidFill>
                  <a:schemeClr val="tx2"/>
                </a:solidFill>
                <a:latin typeface="+mn-ea"/>
              </a:rPr>
              <a:t>ドラッグ</a:t>
            </a:r>
          </a:p>
          <a:p>
            <a:pPr fontAlgn="auto">
              <a:spcAft>
                <a:spcPts val="0"/>
              </a:spcAft>
              <a:defRPr/>
            </a:pPr>
            <a:endParaRPr lang="ja-JP" altLang="en-US" sz="2333" dirty="0">
              <a:solidFill>
                <a:schemeClr val="tx2"/>
              </a:solidFill>
            </a:endParaRPr>
          </a:p>
        </p:txBody>
      </p:sp>
      <p:sp>
        <p:nvSpPr>
          <p:cNvPr id="8" name="スライド番号プレースホルダ 7">
            <a:extLst>
              <a:ext uri="{FF2B5EF4-FFF2-40B4-BE49-F238E27FC236}">
                <a16:creationId xmlns:a16="http://schemas.microsoft.com/office/drawing/2014/main" id="{CBA5482F-2681-4068-82D2-5F9E04BB94A5}"/>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B17682D4-ABDD-44A4-BC9B-CC60A7675546}" type="slidenum">
              <a:rPr lang="ja-JP" altLang="en-US">
                <a:solidFill>
                  <a:srgbClr val="000000"/>
                </a:solidFill>
                <a:latin typeface="メイリオ" panose="020B0604030504040204" pitchFamily="50" charset="-128"/>
              </a:rPr>
              <a:pPr defTabSz="761992">
                <a:defRPr/>
              </a:pPr>
              <a:t>15</a:t>
            </a:fld>
            <a:endParaRPr lang="ja-JP" altLang="en-US">
              <a:solidFill>
                <a:srgbClr val="000000"/>
              </a:solidFill>
              <a:latin typeface="メイリオ" panose="020B0604030504040204" pitchFamily="50" charset="-128"/>
            </a:endParaRPr>
          </a:p>
        </p:txBody>
      </p:sp>
      <p:sp>
        <p:nvSpPr>
          <p:cNvPr id="26628" name="タイトル 1">
            <a:extLst>
              <a:ext uri="{FF2B5EF4-FFF2-40B4-BE49-F238E27FC236}">
                <a16:creationId xmlns:a16="http://schemas.microsoft.com/office/drawing/2014/main" id="{85A008EF-ACEE-4D75-9953-D0CA6207FD2D}"/>
              </a:ext>
            </a:extLst>
          </p:cNvPr>
          <p:cNvSpPr txBox="1">
            <a:spLocks/>
          </p:cNvSpPr>
          <p:nvPr/>
        </p:nvSpPr>
        <p:spPr bwMode="auto">
          <a:xfrm>
            <a:off x="2618363" y="202407"/>
            <a:ext cx="3907277" cy="167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kumimoji="1">
                <a:solidFill>
                  <a:schemeClr val="tx1"/>
                </a:solidFill>
                <a:latin typeface="Segoe UI" panose="020B0502040204020203" pitchFamily="34" charset="0"/>
                <a:ea typeface="メイリオ" panose="020B0604030504040204" pitchFamily="50" charset="-128"/>
              </a:defRPr>
            </a:lvl1pPr>
            <a:lvl2pPr marL="742950" indent="-285750" defTabSz="685800">
              <a:defRPr kumimoji="1">
                <a:solidFill>
                  <a:schemeClr val="tx1"/>
                </a:solidFill>
                <a:latin typeface="Segoe UI" panose="020B0502040204020203" pitchFamily="34" charset="0"/>
                <a:ea typeface="メイリオ" panose="020B0604030504040204" pitchFamily="50" charset="-128"/>
              </a:defRPr>
            </a:lvl2pPr>
            <a:lvl3pPr marL="1143000" indent="-228600" defTabSz="685800">
              <a:defRPr kumimoji="1">
                <a:solidFill>
                  <a:schemeClr val="tx1"/>
                </a:solidFill>
                <a:latin typeface="Segoe UI" panose="020B0502040204020203" pitchFamily="34" charset="0"/>
                <a:ea typeface="メイリオ" panose="020B0604030504040204" pitchFamily="50" charset="-128"/>
              </a:defRPr>
            </a:lvl3pPr>
            <a:lvl4pPr marL="1600200" indent="-228600" defTabSz="685800">
              <a:defRPr kumimoji="1">
                <a:solidFill>
                  <a:schemeClr val="tx1"/>
                </a:solidFill>
                <a:latin typeface="Segoe UI" panose="020B0502040204020203" pitchFamily="34" charset="0"/>
                <a:ea typeface="メイリオ" panose="020B0604030504040204" pitchFamily="50" charset="-128"/>
              </a:defRPr>
            </a:lvl4pPr>
            <a:lvl5pPr marL="2057400" indent="-228600" defTabSz="685800">
              <a:defRPr kumimoji="1">
                <a:solidFill>
                  <a:schemeClr val="tx1"/>
                </a:solidFill>
                <a:latin typeface="Segoe UI" panose="020B0502040204020203" pitchFamily="34" charset="0"/>
                <a:ea typeface="メイリオ" panose="020B0604030504040204" pitchFamily="50" charset="-128"/>
              </a:defRPr>
            </a:lvl5pPr>
            <a:lvl6pPr marL="25146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algn="ctr" defTabSz="571494">
              <a:lnSpc>
                <a:spcPct val="150000"/>
              </a:lnSpc>
              <a:defRPr/>
            </a:pPr>
            <a:r>
              <a:rPr lang="ja-JP" altLang="en-US" sz="2667" b="1" dirty="0">
                <a:solidFill>
                  <a:srgbClr val="1F497D"/>
                </a:solidFill>
              </a:rPr>
              <a:t>日本のスカウト活動で</a:t>
            </a:r>
            <a:br>
              <a:rPr lang="en-US" altLang="ja-JP" sz="2667" b="1" dirty="0">
                <a:solidFill>
                  <a:srgbClr val="1F497D"/>
                </a:solidFill>
              </a:rPr>
            </a:br>
            <a:r>
              <a:rPr lang="ja-JP" altLang="en-US" sz="2667" b="1" dirty="0">
                <a:solidFill>
                  <a:srgbClr val="1F497D"/>
                </a:solidFill>
              </a:rPr>
              <a:t>守られていなかったこと</a:t>
            </a:r>
            <a:endParaRPr lang="en-US" altLang="ja-JP" sz="2667" b="1" dirty="0">
              <a:solidFill>
                <a:srgbClr val="1F497D"/>
              </a:solidFill>
            </a:endParaRPr>
          </a:p>
          <a:p>
            <a:pPr algn="ctr" defTabSz="571494">
              <a:defRPr/>
            </a:pPr>
            <a:r>
              <a:rPr lang="ja-JP" altLang="en-US" sz="2667" b="1" dirty="0">
                <a:solidFill>
                  <a:srgbClr val="1F497D"/>
                </a:solidFill>
              </a:rPr>
              <a:t>考えてこなかったこと</a:t>
            </a:r>
            <a:r>
              <a:rPr lang="ja-JP" altLang="en-US" sz="3000" b="1" dirty="0">
                <a:solidFill>
                  <a:srgbClr val="1F497D"/>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B8413C88-228F-4180-9E99-1E747637E5C7}"/>
              </a:ext>
            </a:extLst>
          </p:cNvPr>
          <p:cNvSpPr>
            <a:spLocks noGrp="1"/>
          </p:cNvSpPr>
          <p:nvPr>
            <p:ph type="subTitle" idx="4294967295"/>
          </p:nvPr>
        </p:nvSpPr>
        <p:spPr>
          <a:xfrm>
            <a:off x="1781969" y="1169460"/>
            <a:ext cx="6375136" cy="2528094"/>
          </a:xfrm>
        </p:spPr>
        <p:txBody>
          <a:bodyPr rtlCol="0">
            <a:noAutofit/>
          </a:bodyPr>
          <a:lstStyle/>
          <a:p>
            <a:pPr marL="380996" indent="-380996" algn="just" fontAlgn="auto">
              <a:lnSpc>
                <a:spcPct val="150000"/>
              </a:lnSpc>
              <a:spcAft>
                <a:spcPts val="0"/>
              </a:spcAft>
              <a:buClr>
                <a:schemeClr val="tx2"/>
              </a:buClr>
              <a:buSzPct val="100000"/>
              <a:buFont typeface="Wingdings" panose="05000000000000000000" pitchFamily="2" charset="2"/>
              <a:buChar char="Ø"/>
              <a:defRPr/>
            </a:pPr>
            <a:r>
              <a:rPr lang="ja-JP" altLang="en-US" sz="2333" dirty="0">
                <a:solidFill>
                  <a:schemeClr val="tx2"/>
                </a:solidFill>
                <a:latin typeface="+mn-ea"/>
              </a:rPr>
              <a:t>安全で安心できる活動</a:t>
            </a:r>
            <a:r>
              <a:rPr lang="ja-JP" altLang="en-US" sz="2333">
                <a:solidFill>
                  <a:schemeClr val="tx2"/>
                </a:solidFill>
                <a:latin typeface="+mn-ea"/>
              </a:rPr>
              <a:t>をめざす</a:t>
            </a:r>
            <a:endParaRPr lang="en-US" altLang="ja-JP" sz="2333" dirty="0">
              <a:solidFill>
                <a:schemeClr val="tx2"/>
              </a:solidFill>
              <a:latin typeface="+mn-ea"/>
            </a:endParaRPr>
          </a:p>
          <a:p>
            <a:pPr marL="380996" indent="-380996" algn="just" fontAlgn="auto">
              <a:lnSpc>
                <a:spcPct val="150000"/>
              </a:lnSpc>
              <a:spcAft>
                <a:spcPts val="0"/>
              </a:spcAft>
              <a:buClr>
                <a:schemeClr val="tx2"/>
              </a:buClr>
              <a:buSzPct val="100000"/>
              <a:buFont typeface="Wingdings" panose="05000000000000000000" pitchFamily="2" charset="2"/>
              <a:buChar char="Ø"/>
              <a:defRPr/>
            </a:pPr>
            <a:r>
              <a:rPr lang="ja-JP" altLang="en-US" sz="2333" dirty="0">
                <a:solidFill>
                  <a:schemeClr val="tx2"/>
                </a:solidFill>
                <a:latin typeface="+mn-ea"/>
              </a:rPr>
              <a:t>指導者は考え方を理解し、活動</a:t>
            </a:r>
            <a:r>
              <a:rPr lang="ja-JP" altLang="en-US" sz="2333">
                <a:solidFill>
                  <a:schemeClr val="tx2"/>
                </a:solidFill>
                <a:latin typeface="+mn-ea"/>
              </a:rPr>
              <a:t>を行う</a:t>
            </a:r>
            <a:endParaRPr lang="en-US" altLang="ja-JP" sz="2333" dirty="0">
              <a:solidFill>
                <a:schemeClr val="tx2"/>
              </a:solidFill>
              <a:latin typeface="+mn-ea"/>
            </a:endParaRPr>
          </a:p>
          <a:p>
            <a:pPr marL="380996" indent="-380996" algn="just" fontAlgn="auto">
              <a:lnSpc>
                <a:spcPct val="150000"/>
              </a:lnSpc>
              <a:spcAft>
                <a:spcPts val="0"/>
              </a:spcAft>
              <a:buClr>
                <a:schemeClr val="tx2"/>
              </a:buClr>
              <a:buSzPct val="100000"/>
              <a:buFont typeface="Wingdings" panose="05000000000000000000" pitchFamily="2" charset="2"/>
              <a:buChar char="Ø"/>
              <a:defRPr/>
            </a:pPr>
            <a:r>
              <a:rPr lang="ja-JP" altLang="en-US" sz="2333" dirty="0">
                <a:solidFill>
                  <a:schemeClr val="tx2"/>
                </a:solidFill>
                <a:latin typeface="+mn-ea"/>
              </a:rPr>
              <a:t>「思いやりの心」</a:t>
            </a:r>
            <a:r>
              <a:rPr lang="ja-JP" altLang="en-US" sz="2333">
                <a:solidFill>
                  <a:schemeClr val="tx2"/>
                </a:solidFill>
                <a:latin typeface="+mn-ea"/>
              </a:rPr>
              <a:t>を育む</a:t>
            </a:r>
            <a:endParaRPr lang="en-US" altLang="ja-JP" sz="2333" dirty="0">
              <a:solidFill>
                <a:schemeClr val="tx2"/>
              </a:solidFill>
              <a:latin typeface="+mn-ea"/>
            </a:endParaRPr>
          </a:p>
          <a:p>
            <a:pPr marL="380996" indent="-380996" algn="just" fontAlgn="auto">
              <a:lnSpc>
                <a:spcPct val="150000"/>
              </a:lnSpc>
              <a:spcAft>
                <a:spcPts val="0"/>
              </a:spcAft>
              <a:buClr>
                <a:schemeClr val="tx2"/>
              </a:buClr>
              <a:buSzPct val="100000"/>
              <a:buFont typeface="Wingdings" panose="05000000000000000000" pitchFamily="2" charset="2"/>
              <a:buChar char="Ø"/>
              <a:defRPr/>
            </a:pPr>
            <a:r>
              <a:rPr lang="ja-JP" altLang="en-US" sz="2333" dirty="0">
                <a:solidFill>
                  <a:schemeClr val="tx2"/>
                </a:solidFill>
                <a:latin typeface="+mn-ea"/>
              </a:rPr>
              <a:t>スカウト運動の質と信頼性</a:t>
            </a:r>
            <a:r>
              <a:rPr lang="ja-JP" altLang="en-US" sz="2333">
                <a:solidFill>
                  <a:schemeClr val="tx2"/>
                </a:solidFill>
                <a:latin typeface="+mn-ea"/>
              </a:rPr>
              <a:t>を高める</a:t>
            </a:r>
            <a:endParaRPr lang="ja-JP" altLang="en-US" sz="2333" dirty="0">
              <a:ln w="0"/>
              <a:solidFill>
                <a:schemeClr val="tx2"/>
              </a:solidFill>
              <a:latin typeface="+mn-ea"/>
            </a:endParaRPr>
          </a:p>
        </p:txBody>
      </p:sp>
      <p:sp>
        <p:nvSpPr>
          <p:cNvPr id="7" name="スライド番号プレースホルダ 6">
            <a:extLst>
              <a:ext uri="{FF2B5EF4-FFF2-40B4-BE49-F238E27FC236}">
                <a16:creationId xmlns:a16="http://schemas.microsoft.com/office/drawing/2014/main" id="{FAE34BD8-A15B-4E3A-858D-8CC317F9BFB0}"/>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5A302AF5-00A2-47B2-95DD-58859CB702E1}" type="slidenum">
              <a:rPr lang="ja-JP" altLang="en-US">
                <a:solidFill>
                  <a:srgbClr val="000000"/>
                </a:solidFill>
                <a:latin typeface="メイリオ" panose="020B0604030504040204" pitchFamily="50" charset="-128"/>
              </a:rPr>
              <a:pPr defTabSz="761992">
                <a:defRPr/>
              </a:pPr>
              <a:t>16</a:t>
            </a:fld>
            <a:endParaRPr lang="ja-JP" altLang="en-US">
              <a:solidFill>
                <a:srgbClr val="000000"/>
              </a:solidFill>
              <a:latin typeface="メイリオ" panose="020B0604030504040204" pitchFamily="50" charset="-128"/>
            </a:endParaRPr>
          </a:p>
        </p:txBody>
      </p:sp>
      <p:sp>
        <p:nvSpPr>
          <p:cNvPr id="29700" name="タイトル 1">
            <a:extLst>
              <a:ext uri="{FF2B5EF4-FFF2-40B4-BE49-F238E27FC236}">
                <a16:creationId xmlns:a16="http://schemas.microsoft.com/office/drawing/2014/main" id="{684FF006-1957-4147-B81B-5A3EFA190099}"/>
              </a:ext>
            </a:extLst>
          </p:cNvPr>
          <p:cNvSpPr txBox="1">
            <a:spLocks/>
          </p:cNvSpPr>
          <p:nvPr/>
        </p:nvSpPr>
        <p:spPr bwMode="auto">
          <a:xfrm>
            <a:off x="1173428" y="202407"/>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kumimoji="1">
                <a:solidFill>
                  <a:schemeClr val="tx1"/>
                </a:solidFill>
                <a:latin typeface="Segoe UI" panose="020B0502040204020203" pitchFamily="34" charset="0"/>
                <a:ea typeface="メイリオ" panose="020B0604030504040204" pitchFamily="50" charset="-128"/>
              </a:defRPr>
            </a:lvl1pPr>
            <a:lvl2pPr marL="742950" indent="-285750" defTabSz="685800">
              <a:defRPr kumimoji="1">
                <a:solidFill>
                  <a:schemeClr val="tx1"/>
                </a:solidFill>
                <a:latin typeface="Segoe UI" panose="020B0502040204020203" pitchFamily="34" charset="0"/>
                <a:ea typeface="メイリオ" panose="020B0604030504040204" pitchFamily="50" charset="-128"/>
              </a:defRPr>
            </a:lvl2pPr>
            <a:lvl3pPr marL="1143000" indent="-228600" defTabSz="685800">
              <a:defRPr kumimoji="1">
                <a:solidFill>
                  <a:schemeClr val="tx1"/>
                </a:solidFill>
                <a:latin typeface="Segoe UI" panose="020B0502040204020203" pitchFamily="34" charset="0"/>
                <a:ea typeface="メイリオ" panose="020B0604030504040204" pitchFamily="50" charset="-128"/>
              </a:defRPr>
            </a:lvl3pPr>
            <a:lvl4pPr marL="1600200" indent="-228600" defTabSz="685800">
              <a:defRPr kumimoji="1">
                <a:solidFill>
                  <a:schemeClr val="tx1"/>
                </a:solidFill>
                <a:latin typeface="Segoe UI" panose="020B0502040204020203" pitchFamily="34" charset="0"/>
                <a:ea typeface="メイリオ" panose="020B0604030504040204" pitchFamily="50" charset="-128"/>
              </a:defRPr>
            </a:lvl4pPr>
            <a:lvl5pPr marL="2057400" indent="-228600" defTabSz="685800">
              <a:defRPr kumimoji="1">
                <a:solidFill>
                  <a:schemeClr val="tx1"/>
                </a:solidFill>
                <a:latin typeface="Segoe UI" panose="020B0502040204020203" pitchFamily="34" charset="0"/>
                <a:ea typeface="メイリオ" panose="020B0604030504040204" pitchFamily="50" charset="-128"/>
              </a:defRPr>
            </a:lvl5pPr>
            <a:lvl6pPr marL="25146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algn="ctr" defTabSz="571494">
              <a:defRPr/>
            </a:pPr>
            <a:r>
              <a:rPr lang="ja-JP" altLang="en-US" sz="2667" b="1">
                <a:solidFill>
                  <a:srgbClr val="1F497D"/>
                </a:solidFill>
              </a:rPr>
              <a:t>セーフ・フロム・ハーム</a:t>
            </a:r>
            <a:br>
              <a:rPr lang="ja-JP" altLang="en-US" sz="2667" b="1">
                <a:solidFill>
                  <a:srgbClr val="1F497D"/>
                </a:solidFill>
              </a:rPr>
            </a:br>
            <a:r>
              <a:rPr lang="ja-JP" altLang="en-US" sz="2667" b="1">
                <a:solidFill>
                  <a:srgbClr val="1F497D"/>
                </a:solidFill>
              </a:rPr>
              <a:t>の考え方</a:t>
            </a:r>
            <a:endParaRPr lang="ja-JP" altLang="en-US" sz="3000" b="1">
              <a:solidFill>
                <a:srgbClr val="1F497D"/>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3045909A-395A-471D-9129-5703A0DA597A}"/>
              </a:ext>
            </a:extLst>
          </p:cNvPr>
          <p:cNvSpPr>
            <a:spLocks noGrp="1"/>
          </p:cNvSpPr>
          <p:nvPr>
            <p:ph type="subTitle" idx="4294967295"/>
          </p:nvPr>
        </p:nvSpPr>
        <p:spPr>
          <a:xfrm>
            <a:off x="1879356" y="1325562"/>
            <a:ext cx="5990429" cy="3063876"/>
          </a:xfrm>
        </p:spPr>
        <p:txBody>
          <a:bodyPr rtlCol="0">
            <a:noAutofit/>
          </a:bodyPr>
          <a:lstStyle/>
          <a:p>
            <a:pPr marL="380996" indent="-380996" algn="just" fontAlgn="auto">
              <a:lnSpc>
                <a:spcPct val="150000"/>
              </a:lnSpc>
              <a:spcAft>
                <a:spcPts val="0"/>
              </a:spcAft>
              <a:buClr>
                <a:schemeClr val="tx2"/>
              </a:buClr>
              <a:buSzPct val="100000"/>
              <a:buFont typeface="Wingdings" panose="05000000000000000000" pitchFamily="2" charset="2"/>
              <a:buChar char="Ø"/>
              <a:defRPr/>
            </a:pPr>
            <a:r>
              <a:rPr lang="ja-JP" altLang="en-US" sz="2333" dirty="0">
                <a:solidFill>
                  <a:schemeClr val="tx2"/>
                </a:solidFill>
                <a:latin typeface="+mn-ea"/>
              </a:rPr>
              <a:t>危害とは</a:t>
            </a:r>
            <a:r>
              <a:rPr lang="ja-JP" altLang="en-US" sz="2333">
                <a:solidFill>
                  <a:schemeClr val="tx2"/>
                </a:solidFill>
                <a:latin typeface="+mn-ea"/>
              </a:rPr>
              <a:t>何かの具体的な理解</a:t>
            </a:r>
            <a:endParaRPr lang="en-US" altLang="ja-JP" sz="2333" dirty="0">
              <a:solidFill>
                <a:schemeClr val="tx2"/>
              </a:solidFill>
              <a:latin typeface="+mn-ea"/>
            </a:endParaRPr>
          </a:p>
          <a:p>
            <a:pPr marL="380996" indent="-380996" algn="just" fontAlgn="auto">
              <a:lnSpc>
                <a:spcPct val="150000"/>
              </a:lnSpc>
              <a:spcAft>
                <a:spcPts val="0"/>
              </a:spcAft>
              <a:buClr>
                <a:schemeClr val="tx2"/>
              </a:buClr>
              <a:buSzPct val="100000"/>
              <a:buFont typeface="Wingdings" panose="05000000000000000000" pitchFamily="2" charset="2"/>
              <a:buChar char="Ø"/>
              <a:defRPr/>
            </a:pPr>
            <a:r>
              <a:rPr lang="ja-JP" altLang="en-US" sz="2333" dirty="0">
                <a:solidFill>
                  <a:schemeClr val="tx2"/>
                </a:solidFill>
                <a:latin typeface="+mn-ea"/>
              </a:rPr>
              <a:t>危害を受けない方法</a:t>
            </a:r>
            <a:endParaRPr lang="en-US" altLang="ja-JP" sz="2333" dirty="0">
              <a:solidFill>
                <a:schemeClr val="tx2"/>
              </a:solidFill>
              <a:latin typeface="+mn-ea"/>
            </a:endParaRPr>
          </a:p>
          <a:p>
            <a:pPr marL="380996" indent="-380996" algn="just" fontAlgn="auto">
              <a:lnSpc>
                <a:spcPct val="150000"/>
              </a:lnSpc>
              <a:spcAft>
                <a:spcPts val="0"/>
              </a:spcAft>
              <a:buClr>
                <a:schemeClr val="tx2"/>
              </a:buClr>
              <a:buSzPct val="100000"/>
              <a:buFont typeface="Wingdings" panose="05000000000000000000" pitchFamily="2" charset="2"/>
              <a:buChar char="Ø"/>
              <a:defRPr/>
            </a:pPr>
            <a:r>
              <a:rPr lang="ja-JP" altLang="en-US" sz="2333" dirty="0">
                <a:solidFill>
                  <a:schemeClr val="tx2"/>
                </a:solidFill>
                <a:latin typeface="+mn-ea"/>
              </a:rPr>
              <a:t>危害を発見した時の対処</a:t>
            </a:r>
            <a:endParaRPr lang="en-US" altLang="ja-JP" sz="2333" dirty="0">
              <a:solidFill>
                <a:schemeClr val="tx2"/>
              </a:solidFill>
              <a:latin typeface="+mn-ea"/>
            </a:endParaRPr>
          </a:p>
          <a:p>
            <a:pPr marL="380996" indent="-380996" algn="just" fontAlgn="auto">
              <a:lnSpc>
                <a:spcPct val="150000"/>
              </a:lnSpc>
              <a:spcAft>
                <a:spcPts val="0"/>
              </a:spcAft>
              <a:buClr>
                <a:schemeClr val="tx2"/>
              </a:buClr>
              <a:buSzPct val="100000"/>
              <a:buFont typeface="Wingdings" panose="05000000000000000000" pitchFamily="2" charset="2"/>
              <a:buChar char="Ø"/>
              <a:defRPr/>
            </a:pPr>
            <a:r>
              <a:rPr lang="ja-JP" altLang="en-US" sz="2333" dirty="0">
                <a:solidFill>
                  <a:schemeClr val="tx2"/>
                </a:solidFill>
                <a:latin typeface="+mn-ea"/>
              </a:rPr>
              <a:t>危害を防ぐ行動基準</a:t>
            </a:r>
            <a:endParaRPr lang="en-US" altLang="ja-JP" sz="2333" dirty="0">
              <a:solidFill>
                <a:schemeClr val="tx2"/>
              </a:solidFill>
              <a:latin typeface="+mn-ea"/>
            </a:endParaRPr>
          </a:p>
          <a:p>
            <a:pPr marL="380996" indent="-380996" algn="just" fontAlgn="auto">
              <a:lnSpc>
                <a:spcPct val="150000"/>
              </a:lnSpc>
              <a:spcAft>
                <a:spcPts val="0"/>
              </a:spcAft>
              <a:buClr>
                <a:schemeClr val="tx2"/>
              </a:buClr>
              <a:buSzPct val="100000"/>
              <a:buFont typeface="Wingdings" panose="05000000000000000000" pitchFamily="2" charset="2"/>
              <a:buChar char="Ø"/>
              <a:defRPr/>
            </a:pPr>
            <a:r>
              <a:rPr lang="ja-JP" altLang="en-US" sz="2333" dirty="0">
                <a:solidFill>
                  <a:schemeClr val="tx2"/>
                </a:solidFill>
                <a:latin typeface="+mn-ea"/>
              </a:rPr>
              <a:t>危害と疑われない行動</a:t>
            </a:r>
            <a:endParaRPr lang="ja-JP" altLang="en-US" sz="2333" dirty="0">
              <a:ln w="0"/>
              <a:solidFill>
                <a:schemeClr val="tx2"/>
              </a:solidFill>
              <a:latin typeface="+mn-ea"/>
            </a:endParaRPr>
          </a:p>
        </p:txBody>
      </p:sp>
      <p:sp>
        <p:nvSpPr>
          <p:cNvPr id="7" name="スライド番号プレースホルダ 6">
            <a:extLst>
              <a:ext uri="{FF2B5EF4-FFF2-40B4-BE49-F238E27FC236}">
                <a16:creationId xmlns:a16="http://schemas.microsoft.com/office/drawing/2014/main" id="{F4B33292-163E-440B-B14F-D71467BAB28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E16EE416-826F-490B-A7A0-3F7BE7005F07}" type="slidenum">
              <a:rPr lang="ja-JP" altLang="en-US">
                <a:solidFill>
                  <a:srgbClr val="000000"/>
                </a:solidFill>
                <a:latin typeface="メイリオ" panose="020B0604030504040204" pitchFamily="50" charset="-128"/>
              </a:rPr>
              <a:pPr defTabSz="761992">
                <a:defRPr/>
              </a:pPr>
              <a:t>17</a:t>
            </a:fld>
            <a:endParaRPr lang="ja-JP" altLang="en-US">
              <a:solidFill>
                <a:srgbClr val="000000"/>
              </a:solidFill>
              <a:latin typeface="メイリオ" panose="020B0604030504040204" pitchFamily="50" charset="-128"/>
            </a:endParaRPr>
          </a:p>
        </p:txBody>
      </p:sp>
      <p:sp>
        <p:nvSpPr>
          <p:cNvPr id="30724" name="タイトル 1">
            <a:extLst>
              <a:ext uri="{FF2B5EF4-FFF2-40B4-BE49-F238E27FC236}">
                <a16:creationId xmlns:a16="http://schemas.microsoft.com/office/drawing/2014/main" id="{DA2A50EA-2272-4836-BB91-CCD1BF765E96}"/>
              </a:ext>
            </a:extLst>
          </p:cNvPr>
          <p:cNvSpPr txBox="1">
            <a:spLocks/>
          </p:cNvSpPr>
          <p:nvPr/>
        </p:nvSpPr>
        <p:spPr bwMode="auto">
          <a:xfrm>
            <a:off x="1173428" y="202407"/>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kumimoji="1">
                <a:solidFill>
                  <a:schemeClr val="tx1"/>
                </a:solidFill>
                <a:latin typeface="Segoe UI" panose="020B0502040204020203" pitchFamily="34" charset="0"/>
                <a:ea typeface="メイリオ" panose="020B0604030504040204" pitchFamily="50" charset="-128"/>
              </a:defRPr>
            </a:lvl1pPr>
            <a:lvl2pPr marL="742950" indent="-285750" defTabSz="685800">
              <a:defRPr kumimoji="1">
                <a:solidFill>
                  <a:schemeClr val="tx1"/>
                </a:solidFill>
                <a:latin typeface="Segoe UI" panose="020B0502040204020203" pitchFamily="34" charset="0"/>
                <a:ea typeface="メイリオ" panose="020B0604030504040204" pitchFamily="50" charset="-128"/>
              </a:defRPr>
            </a:lvl2pPr>
            <a:lvl3pPr marL="1143000" indent="-228600" defTabSz="685800">
              <a:defRPr kumimoji="1">
                <a:solidFill>
                  <a:schemeClr val="tx1"/>
                </a:solidFill>
                <a:latin typeface="Segoe UI" panose="020B0502040204020203" pitchFamily="34" charset="0"/>
                <a:ea typeface="メイリオ" panose="020B0604030504040204" pitchFamily="50" charset="-128"/>
              </a:defRPr>
            </a:lvl3pPr>
            <a:lvl4pPr marL="1600200" indent="-228600" defTabSz="685800">
              <a:defRPr kumimoji="1">
                <a:solidFill>
                  <a:schemeClr val="tx1"/>
                </a:solidFill>
                <a:latin typeface="Segoe UI" panose="020B0502040204020203" pitchFamily="34" charset="0"/>
                <a:ea typeface="メイリオ" panose="020B0604030504040204" pitchFamily="50" charset="-128"/>
              </a:defRPr>
            </a:lvl4pPr>
            <a:lvl5pPr marL="2057400" indent="-228600" defTabSz="685800">
              <a:defRPr kumimoji="1">
                <a:solidFill>
                  <a:schemeClr val="tx1"/>
                </a:solidFill>
                <a:latin typeface="Segoe UI" panose="020B0502040204020203" pitchFamily="34" charset="0"/>
                <a:ea typeface="メイリオ" panose="020B0604030504040204" pitchFamily="50" charset="-128"/>
              </a:defRPr>
            </a:lvl5pPr>
            <a:lvl6pPr marL="25146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algn="ctr" defTabSz="571494">
              <a:defRPr/>
            </a:pPr>
            <a:r>
              <a:rPr lang="ja-JP" altLang="en-US" sz="2667" b="1">
                <a:solidFill>
                  <a:srgbClr val="1F497D"/>
                </a:solidFill>
              </a:rPr>
              <a:t>セーフ・フロム・ハーム</a:t>
            </a:r>
            <a:br>
              <a:rPr lang="ja-JP" altLang="en-US" sz="2667" b="1">
                <a:solidFill>
                  <a:srgbClr val="1F497D"/>
                </a:solidFill>
              </a:rPr>
            </a:br>
            <a:r>
              <a:rPr lang="ja-JP" altLang="en-US" sz="2667" b="1">
                <a:solidFill>
                  <a:srgbClr val="1F497D"/>
                </a:solidFill>
              </a:rPr>
              <a:t>を学ぶとは？</a:t>
            </a:r>
            <a:endParaRPr lang="ja-JP" altLang="en-US" sz="3000" b="1">
              <a:solidFill>
                <a:srgbClr val="1F497D"/>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8CBDA1DE-F965-48EC-AE75-3ED4705EEE5B}"/>
              </a:ext>
            </a:extLst>
          </p:cNvPr>
          <p:cNvSpPr txBox="1">
            <a:spLocks/>
          </p:cNvSpPr>
          <p:nvPr/>
        </p:nvSpPr>
        <p:spPr>
          <a:xfrm>
            <a:off x="1209146" y="506678"/>
            <a:ext cx="6727032" cy="3400599"/>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fontAlgn="auto">
              <a:spcBef>
                <a:spcPts val="0"/>
              </a:spcBef>
              <a:spcAft>
                <a:spcPts val="1000"/>
              </a:spcAft>
              <a:buNone/>
              <a:defRPr/>
            </a:pPr>
            <a:r>
              <a:rPr lang="ja-JP" altLang="en-US" sz="2333" dirty="0">
                <a:solidFill>
                  <a:schemeClr val="tx2"/>
                </a:solidFill>
                <a:latin typeface="+mn-ea"/>
              </a:rPr>
              <a:t>　</a:t>
            </a:r>
            <a:r>
              <a:rPr lang="ja-JP" altLang="ja-JP" sz="2667" b="1" dirty="0">
                <a:solidFill>
                  <a:schemeClr val="tx2"/>
                </a:solidFill>
              </a:rPr>
              <a:t>「思いやりの心</a:t>
            </a:r>
            <a:r>
              <a:rPr lang="ja-JP" altLang="ja-JP" sz="2667" b="1">
                <a:solidFill>
                  <a:schemeClr val="tx2"/>
                </a:solidFill>
              </a:rPr>
              <a:t>を育む</a:t>
            </a:r>
            <a:r>
              <a:rPr lang="ja-JP" altLang="en-US" sz="2667" b="1">
                <a:solidFill>
                  <a:schemeClr val="tx2"/>
                </a:solidFill>
              </a:rPr>
              <a:t>」</a:t>
            </a:r>
            <a:r>
              <a:rPr lang="ja-JP" altLang="ja-JP" sz="2667" b="1">
                <a:solidFill>
                  <a:schemeClr val="tx2"/>
                </a:solidFill>
              </a:rPr>
              <a:t>教育</a:t>
            </a:r>
            <a:endParaRPr lang="ja-JP" altLang="ja-JP" sz="2667" b="1" dirty="0">
              <a:solidFill>
                <a:schemeClr val="tx2"/>
              </a:solidFill>
            </a:endParaRPr>
          </a:p>
          <a:p>
            <a:pPr marL="673359" indent="-154781" fontAlgn="auto">
              <a:lnSpc>
                <a:spcPct val="150000"/>
              </a:lnSpc>
              <a:spcBef>
                <a:spcPts val="0"/>
              </a:spcBef>
              <a:spcAft>
                <a:spcPts val="500"/>
              </a:spcAft>
              <a:defRPr/>
            </a:pPr>
            <a:r>
              <a:rPr lang="ja-JP" altLang="en-US" sz="2333" b="1" dirty="0">
                <a:solidFill>
                  <a:schemeClr val="tx2"/>
                </a:solidFill>
              </a:rPr>
              <a:t>　</a:t>
            </a:r>
            <a:r>
              <a:rPr lang="ja-JP" altLang="ja-JP" sz="2667" dirty="0">
                <a:solidFill>
                  <a:schemeClr val="tx2"/>
                </a:solidFill>
              </a:rPr>
              <a:t>共感から得る思いやりの心</a:t>
            </a:r>
          </a:p>
          <a:p>
            <a:pPr marL="673359" indent="-154781" fontAlgn="auto">
              <a:lnSpc>
                <a:spcPct val="150000"/>
              </a:lnSpc>
              <a:spcBef>
                <a:spcPts val="0"/>
              </a:spcBef>
              <a:spcAft>
                <a:spcPts val="500"/>
              </a:spcAft>
              <a:defRPr/>
            </a:pPr>
            <a:r>
              <a:rPr lang="ja-JP" altLang="en-US" sz="2667" dirty="0">
                <a:solidFill>
                  <a:schemeClr val="tx2"/>
                </a:solidFill>
              </a:rPr>
              <a:t>　</a:t>
            </a:r>
            <a:r>
              <a:rPr lang="ja-JP" altLang="ja-JP" sz="2667" dirty="0">
                <a:solidFill>
                  <a:schemeClr val="tx2"/>
                </a:solidFill>
              </a:rPr>
              <a:t>日頃から他を大切にする</a:t>
            </a:r>
          </a:p>
          <a:p>
            <a:pPr marL="673359" indent="-154781" fontAlgn="auto">
              <a:lnSpc>
                <a:spcPct val="150000"/>
              </a:lnSpc>
              <a:spcBef>
                <a:spcPts val="0"/>
              </a:spcBef>
              <a:spcAft>
                <a:spcPts val="500"/>
              </a:spcAft>
              <a:defRPr/>
            </a:pPr>
            <a:r>
              <a:rPr lang="ja-JP" altLang="ja-JP" sz="2667" dirty="0">
                <a:solidFill>
                  <a:schemeClr val="tx2"/>
                </a:solidFill>
              </a:rPr>
              <a:t>　相手の気持ちを一緒に考える</a:t>
            </a:r>
          </a:p>
          <a:p>
            <a:pPr marL="673359" indent="-154781" fontAlgn="auto">
              <a:lnSpc>
                <a:spcPct val="150000"/>
              </a:lnSpc>
              <a:spcBef>
                <a:spcPts val="0"/>
              </a:spcBef>
              <a:spcAft>
                <a:spcPts val="500"/>
              </a:spcAft>
              <a:defRPr/>
            </a:pPr>
            <a:r>
              <a:rPr lang="ja-JP" altLang="ja-JP" sz="2667" dirty="0">
                <a:solidFill>
                  <a:schemeClr val="tx2"/>
                </a:solidFill>
              </a:rPr>
              <a:t>　深い愛情から培われる</a:t>
            </a:r>
          </a:p>
        </p:txBody>
      </p:sp>
      <p:sp>
        <p:nvSpPr>
          <p:cNvPr id="4" name="スライド番号プレースホルダ 4">
            <a:extLst>
              <a:ext uri="{FF2B5EF4-FFF2-40B4-BE49-F238E27FC236}">
                <a16:creationId xmlns:a16="http://schemas.microsoft.com/office/drawing/2014/main" id="{83CC6BCE-6508-44D8-8C61-32BAD81CB852}"/>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fld id="{59C179B7-0B1B-4976-A3AA-5E6B1E919679}" type="slidenum">
              <a:rPr lang="ja-JP" altLang="en-US">
                <a:solidFill>
                  <a:srgbClr val="000000"/>
                </a:solidFill>
                <a:latin typeface="メイリオ" panose="020B0604030504040204" pitchFamily="50" charset="-128"/>
              </a:rPr>
              <a:pPr/>
              <a:t>18</a:t>
            </a:fld>
            <a:endParaRPr lang="ja-JP" altLang="en-US">
              <a:solidFill>
                <a:srgbClr val="000000"/>
              </a:solidFill>
              <a:latin typeface="メイリオ" panose="020B060403050404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図 2" descr="C:\Users\Mitomori01\Pictures\ＳＦＨ.jpg">
            <a:extLst>
              <a:ext uri="{FF2B5EF4-FFF2-40B4-BE49-F238E27FC236}">
                <a16:creationId xmlns:a16="http://schemas.microsoft.com/office/drawing/2014/main" id="{35B680D5-EE3A-4F4D-A54B-EBE1DFC76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69" t="7381" b="7738"/>
          <a:stretch>
            <a:fillRect/>
          </a:stretch>
        </p:blipFill>
        <p:spPr bwMode="auto">
          <a:xfrm>
            <a:off x="1068917" y="506678"/>
            <a:ext cx="7088188" cy="389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スライド番号プレースホルダ 8">
            <a:extLst>
              <a:ext uri="{FF2B5EF4-FFF2-40B4-BE49-F238E27FC236}">
                <a16:creationId xmlns:a16="http://schemas.microsoft.com/office/drawing/2014/main" id="{AAFE54C0-D94F-489E-B467-F3B1D24DE26E}"/>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46A9048C-6404-4FDC-AB2C-C4C0879DF705}" type="slidenum">
              <a:rPr lang="ja-JP" altLang="en-US">
                <a:solidFill>
                  <a:srgbClr val="000000"/>
                </a:solidFill>
                <a:latin typeface="メイリオ" panose="020B0604030504040204" pitchFamily="50" charset="-128"/>
              </a:rPr>
              <a:pPr defTabSz="761992">
                <a:defRPr/>
              </a:pPr>
              <a:t>19</a:t>
            </a:fld>
            <a:endParaRPr lang="ja-JP" altLang="en-US">
              <a:solidFill>
                <a:srgbClr val="000000"/>
              </a:solidFill>
              <a:latin typeface="メイリオ"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8499A9C-60B4-458C-97FA-295FEF67DB60}"/>
              </a:ext>
            </a:extLst>
          </p:cNvPr>
          <p:cNvSpPr txBox="1">
            <a:spLocks/>
          </p:cNvSpPr>
          <p:nvPr/>
        </p:nvSpPr>
        <p:spPr>
          <a:xfrm>
            <a:off x="1219199" y="707761"/>
            <a:ext cx="6705601" cy="700125"/>
          </a:xfrm>
          <a:prstGeom prst="rect">
            <a:avLst/>
          </a:prstGeom>
        </p:spPr>
        <p:txBody>
          <a:bodyPr>
            <a:normAutofit lnSpcReduction="10000"/>
          </a:bodyPr>
          <a:lstStyle>
            <a:lvl1pPr marL="257175" indent="-257175" algn="l" defTabSz="6858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214310" indent="-214310" defTabSz="571494" fontAlgn="auto">
              <a:lnSpc>
                <a:spcPct val="150000"/>
              </a:lnSpc>
              <a:spcAft>
                <a:spcPts val="0"/>
              </a:spcAft>
              <a:buNone/>
              <a:defRPr/>
            </a:pPr>
            <a:r>
              <a:rPr lang="ja-JP" altLang="en-US" sz="3000" b="1">
                <a:solidFill>
                  <a:srgbClr val="1F497D"/>
                </a:solidFill>
                <a:latin typeface="メイリオ"/>
                <a:ea typeface="メイリオ"/>
              </a:rPr>
              <a:t>ボーイスカウト運動の根幹をなすもの</a:t>
            </a:r>
            <a:endParaRPr lang="en-US" altLang="ja-JP" sz="3000" b="1" dirty="0">
              <a:solidFill>
                <a:srgbClr val="1F497D"/>
              </a:solidFill>
              <a:latin typeface="メイリオ"/>
              <a:ea typeface="メイリオ"/>
            </a:endParaRPr>
          </a:p>
        </p:txBody>
      </p:sp>
      <p:sp>
        <p:nvSpPr>
          <p:cNvPr id="7" name="スライド番号プレースホルダ 6">
            <a:extLst>
              <a:ext uri="{FF2B5EF4-FFF2-40B4-BE49-F238E27FC236}">
                <a16:creationId xmlns:a16="http://schemas.microsoft.com/office/drawing/2014/main" id="{9DBEDC19-8D83-4E74-8B90-13B97467E3C7}"/>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AB54BA63-AABB-4069-A4BB-BB01EC59922E}" type="slidenum">
              <a:rPr lang="ja-JP" altLang="en-US">
                <a:solidFill>
                  <a:srgbClr val="000000"/>
                </a:solidFill>
                <a:latin typeface="メイリオ" panose="020B0604030504040204" pitchFamily="50" charset="-128"/>
              </a:rPr>
              <a:pPr defTabSz="761992">
                <a:defRPr/>
              </a:pPr>
              <a:t>2</a:t>
            </a:fld>
            <a:endParaRPr lang="ja-JP" altLang="en-US">
              <a:solidFill>
                <a:srgbClr val="000000"/>
              </a:solidFill>
              <a:latin typeface="メイリオ" panose="020B0604030504040204" pitchFamily="50" charset="-128"/>
            </a:endParaRPr>
          </a:p>
        </p:txBody>
      </p:sp>
      <p:sp>
        <p:nvSpPr>
          <p:cNvPr id="2" name="テキスト ボックス 1">
            <a:extLst>
              <a:ext uri="{FF2B5EF4-FFF2-40B4-BE49-F238E27FC236}">
                <a16:creationId xmlns:a16="http://schemas.microsoft.com/office/drawing/2014/main" id="{679B282F-6726-864C-B405-875A2C3BADC4}"/>
              </a:ext>
            </a:extLst>
          </p:cNvPr>
          <p:cNvSpPr txBox="1"/>
          <p:nvPr/>
        </p:nvSpPr>
        <p:spPr>
          <a:xfrm>
            <a:off x="1462205" y="2221664"/>
            <a:ext cx="2492990" cy="1754326"/>
          </a:xfrm>
          <a:prstGeom prst="rect">
            <a:avLst/>
          </a:prstGeom>
          <a:noFill/>
        </p:spPr>
        <p:txBody>
          <a:bodyPr wrap="none" rtlCol="0">
            <a:spAutoFit/>
          </a:bodyPr>
          <a:lstStyle/>
          <a:p>
            <a:pPr algn="ctr"/>
            <a:r>
              <a:rPr kumimoji="1" lang="ja-JP" altLang="en-US" sz="3600" b="1">
                <a:solidFill>
                  <a:srgbClr val="C00000"/>
                </a:solidFill>
                <a:latin typeface="+mj-ea"/>
                <a:ea typeface="+mj-ea"/>
              </a:rPr>
              <a:t>「ちかい」</a:t>
            </a:r>
            <a:endParaRPr kumimoji="1" lang="en-US" altLang="ja-JP" sz="3600" b="1" dirty="0">
              <a:solidFill>
                <a:srgbClr val="C00000"/>
              </a:solidFill>
              <a:latin typeface="+mj-ea"/>
              <a:ea typeface="+mj-ea"/>
            </a:endParaRPr>
          </a:p>
          <a:p>
            <a:pPr algn="ctr"/>
            <a:r>
              <a:rPr lang="ja-JP" altLang="en-US" sz="3600" b="1">
                <a:solidFill>
                  <a:srgbClr val="C00000"/>
                </a:solidFill>
                <a:latin typeface="+mj-ea"/>
                <a:ea typeface="+mj-ea"/>
              </a:rPr>
              <a:t>と</a:t>
            </a:r>
            <a:endParaRPr lang="en-US" altLang="ja-JP" sz="3600" b="1" dirty="0">
              <a:solidFill>
                <a:srgbClr val="C00000"/>
              </a:solidFill>
              <a:latin typeface="+mj-ea"/>
              <a:ea typeface="+mj-ea"/>
            </a:endParaRPr>
          </a:p>
          <a:p>
            <a:pPr algn="ctr"/>
            <a:r>
              <a:rPr lang="ja-JP" altLang="en-US" sz="3600" b="1">
                <a:solidFill>
                  <a:srgbClr val="C00000"/>
                </a:solidFill>
                <a:latin typeface="+mj-ea"/>
                <a:ea typeface="+mj-ea"/>
              </a:rPr>
              <a:t>「おきて」</a:t>
            </a:r>
            <a:endParaRPr kumimoji="1" lang="ja-JP" altLang="en-US" sz="3600" b="1">
              <a:solidFill>
                <a:srgbClr val="C00000"/>
              </a:solidFill>
              <a:latin typeface="+mj-ea"/>
              <a:ea typeface="+mj-ea"/>
            </a:endParaRPr>
          </a:p>
        </p:txBody>
      </p:sp>
      <p:sp>
        <p:nvSpPr>
          <p:cNvPr id="5" name="テキスト ボックス 4">
            <a:extLst>
              <a:ext uri="{FF2B5EF4-FFF2-40B4-BE49-F238E27FC236}">
                <a16:creationId xmlns:a16="http://schemas.microsoft.com/office/drawing/2014/main" id="{677AB071-07DA-2547-BC7D-BA28DE8D40ED}"/>
              </a:ext>
            </a:extLst>
          </p:cNvPr>
          <p:cNvSpPr txBox="1"/>
          <p:nvPr/>
        </p:nvSpPr>
        <p:spPr>
          <a:xfrm>
            <a:off x="4688840" y="2221664"/>
            <a:ext cx="1569660" cy="1754326"/>
          </a:xfrm>
          <a:prstGeom prst="rect">
            <a:avLst/>
          </a:prstGeom>
          <a:noFill/>
        </p:spPr>
        <p:txBody>
          <a:bodyPr wrap="none" rtlCol="0">
            <a:spAutoFit/>
          </a:bodyPr>
          <a:lstStyle/>
          <a:p>
            <a:pPr algn="ctr"/>
            <a:r>
              <a:rPr kumimoji="1" lang="ja-JP" altLang="en-US" sz="3600" b="1">
                <a:solidFill>
                  <a:srgbClr val="C00000"/>
                </a:solidFill>
                <a:latin typeface="+mj-ea"/>
                <a:ea typeface="+mj-ea"/>
              </a:rPr>
              <a:t>セーフ</a:t>
            </a:r>
            <a:endParaRPr kumimoji="1" lang="en-US" altLang="ja-JP" sz="3600" b="1" dirty="0">
              <a:solidFill>
                <a:srgbClr val="C00000"/>
              </a:solidFill>
              <a:latin typeface="+mj-ea"/>
              <a:ea typeface="+mj-ea"/>
            </a:endParaRPr>
          </a:p>
          <a:p>
            <a:pPr algn="ctr"/>
            <a:r>
              <a:rPr kumimoji="1" lang="ja-JP" altLang="en-US" sz="3600" b="1">
                <a:solidFill>
                  <a:srgbClr val="C00000"/>
                </a:solidFill>
                <a:latin typeface="+mj-ea"/>
                <a:ea typeface="+mj-ea"/>
              </a:rPr>
              <a:t>フロム</a:t>
            </a:r>
            <a:endParaRPr kumimoji="1" lang="en-US" altLang="ja-JP" sz="3600" b="1" dirty="0">
              <a:solidFill>
                <a:srgbClr val="C00000"/>
              </a:solidFill>
              <a:latin typeface="+mj-ea"/>
              <a:ea typeface="+mj-ea"/>
            </a:endParaRPr>
          </a:p>
          <a:p>
            <a:pPr algn="ctr"/>
            <a:r>
              <a:rPr kumimoji="1" lang="ja-JP" altLang="en-US" sz="3600" b="1">
                <a:solidFill>
                  <a:srgbClr val="C00000"/>
                </a:solidFill>
                <a:latin typeface="+mj-ea"/>
                <a:ea typeface="+mj-ea"/>
              </a:rPr>
              <a:t>ハーム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縦書きテキスト プレースホルダー 5">
            <a:extLst>
              <a:ext uri="{FF2B5EF4-FFF2-40B4-BE49-F238E27FC236}">
                <a16:creationId xmlns:a16="http://schemas.microsoft.com/office/drawing/2014/main" id="{7249A2A7-05A0-48D9-9B85-916208D3DFE6}"/>
              </a:ext>
            </a:extLst>
          </p:cNvPr>
          <p:cNvSpPr>
            <a:spLocks noGrp="1"/>
          </p:cNvSpPr>
          <p:nvPr>
            <p:ph type="body" orient="vert" idx="4294967295"/>
          </p:nvPr>
        </p:nvSpPr>
        <p:spPr>
          <a:xfrm>
            <a:off x="1781969" y="1169460"/>
            <a:ext cx="6249459" cy="3316552"/>
          </a:xfrm>
        </p:spPr>
        <p:txBody>
          <a:bodyPr rtlCol="0">
            <a:normAutofit lnSpcReduction="10000"/>
          </a:bodyPr>
          <a:lstStyle/>
          <a:p>
            <a:pPr fontAlgn="auto">
              <a:lnSpc>
                <a:spcPct val="170000"/>
              </a:lnSpc>
              <a:spcAft>
                <a:spcPts val="0"/>
              </a:spcAft>
              <a:buFont typeface="Wingdings" panose="05000000000000000000" pitchFamily="2" charset="2"/>
              <a:buChar char="Ø"/>
              <a:defRPr/>
            </a:pPr>
            <a:r>
              <a:rPr lang="ja-JP" altLang="en-US" sz="2333" dirty="0">
                <a:solidFill>
                  <a:schemeClr val="tx2"/>
                </a:solidFill>
                <a:latin typeface="+mn-ea"/>
              </a:rPr>
              <a:t>人格　⇒　人格を高める</a:t>
            </a:r>
          </a:p>
          <a:p>
            <a:pPr fontAlgn="auto">
              <a:lnSpc>
                <a:spcPct val="170000"/>
              </a:lnSpc>
              <a:spcAft>
                <a:spcPts val="0"/>
              </a:spcAft>
              <a:buFont typeface="Wingdings" panose="05000000000000000000" pitchFamily="2" charset="2"/>
              <a:buChar char="Ø"/>
              <a:defRPr/>
            </a:pPr>
            <a:r>
              <a:rPr lang="ja-JP" altLang="en-US" sz="2333" dirty="0">
                <a:solidFill>
                  <a:schemeClr val="tx2"/>
                </a:solidFill>
                <a:latin typeface="+mn-ea"/>
              </a:rPr>
              <a:t>健康　⇒　自分の身を守る</a:t>
            </a:r>
          </a:p>
          <a:p>
            <a:pPr fontAlgn="auto">
              <a:lnSpc>
                <a:spcPct val="170000"/>
              </a:lnSpc>
              <a:spcAft>
                <a:spcPts val="0"/>
              </a:spcAft>
              <a:buFont typeface="Wingdings" panose="05000000000000000000" pitchFamily="2" charset="2"/>
              <a:buChar char="Ø"/>
              <a:defRPr/>
            </a:pPr>
            <a:r>
              <a:rPr lang="ja-JP" altLang="en-US" sz="2333" dirty="0">
                <a:solidFill>
                  <a:schemeClr val="tx2"/>
                </a:solidFill>
                <a:latin typeface="+mn-ea"/>
              </a:rPr>
              <a:t>技能　⇒　人と人とのコミュニケーション</a:t>
            </a:r>
            <a:endParaRPr lang="en-US" altLang="ja-JP" sz="2333" dirty="0">
              <a:solidFill>
                <a:schemeClr val="tx2"/>
              </a:solidFill>
              <a:latin typeface="+mn-ea"/>
            </a:endParaRPr>
          </a:p>
          <a:p>
            <a:pPr fontAlgn="auto">
              <a:lnSpc>
                <a:spcPct val="170000"/>
              </a:lnSpc>
              <a:spcAft>
                <a:spcPts val="0"/>
              </a:spcAft>
              <a:buFont typeface="Wingdings" panose="05000000000000000000" pitchFamily="2" charset="2"/>
              <a:buChar char="Ø"/>
              <a:defRPr/>
            </a:pPr>
            <a:r>
              <a:rPr lang="ja-JP" altLang="en-US" sz="2333" dirty="0">
                <a:solidFill>
                  <a:schemeClr val="tx2"/>
                </a:solidFill>
                <a:latin typeface="+mn-ea"/>
              </a:rPr>
              <a:t>奉仕　⇒　他の人を守る・自己犠牲の心</a:t>
            </a:r>
            <a:endParaRPr lang="en-US" altLang="ja-JP" sz="2333" dirty="0">
              <a:solidFill>
                <a:schemeClr val="tx2"/>
              </a:solidFill>
              <a:latin typeface="+mn-ea"/>
            </a:endParaRPr>
          </a:p>
          <a:p>
            <a:pPr marL="0" indent="0" fontAlgn="auto">
              <a:lnSpc>
                <a:spcPct val="170000"/>
              </a:lnSpc>
              <a:spcAft>
                <a:spcPts val="0"/>
              </a:spcAft>
              <a:buNone/>
              <a:defRPr/>
            </a:pPr>
            <a:r>
              <a:rPr lang="ja-JP" altLang="en-US" sz="2333" dirty="0">
                <a:solidFill>
                  <a:schemeClr val="tx2"/>
                </a:solidFill>
                <a:latin typeface="+mn-ea"/>
              </a:rPr>
              <a:t>　　　　　　</a:t>
            </a:r>
            <a:r>
              <a:rPr lang="ja-JP" altLang="en-US" sz="2333">
                <a:solidFill>
                  <a:schemeClr val="tx2"/>
                </a:solidFill>
                <a:latin typeface="+mn-ea"/>
              </a:rPr>
              <a:t>　・・・を具体的</a:t>
            </a:r>
            <a:r>
              <a:rPr lang="ja-JP" altLang="en-US" sz="2333" dirty="0">
                <a:solidFill>
                  <a:schemeClr val="tx2"/>
                </a:solidFill>
                <a:latin typeface="+mn-ea"/>
              </a:rPr>
              <a:t>に意識できる</a:t>
            </a:r>
          </a:p>
          <a:p>
            <a:pPr fontAlgn="auto">
              <a:spcAft>
                <a:spcPts val="0"/>
              </a:spcAft>
              <a:defRPr/>
            </a:pPr>
            <a:endParaRPr lang="ja-JP" altLang="en-US" sz="417" dirty="0"/>
          </a:p>
        </p:txBody>
      </p:sp>
      <p:sp>
        <p:nvSpPr>
          <p:cNvPr id="5" name="スライド番号プレースホルダ 4">
            <a:extLst>
              <a:ext uri="{FF2B5EF4-FFF2-40B4-BE49-F238E27FC236}">
                <a16:creationId xmlns:a16="http://schemas.microsoft.com/office/drawing/2014/main" id="{F8718334-FE5C-48C0-896A-3D37D4E42BEC}"/>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5FA4362A-F000-430E-AA15-70873E7786B6}" type="slidenum">
              <a:rPr lang="ja-JP" altLang="en-US">
                <a:solidFill>
                  <a:srgbClr val="000000"/>
                </a:solidFill>
                <a:latin typeface="メイリオ" panose="020B0604030504040204" pitchFamily="50" charset="-128"/>
              </a:rPr>
              <a:pPr defTabSz="761992">
                <a:defRPr/>
              </a:pPr>
              <a:t>20</a:t>
            </a:fld>
            <a:endParaRPr lang="ja-JP" altLang="en-US">
              <a:solidFill>
                <a:srgbClr val="000000"/>
              </a:solidFill>
              <a:latin typeface="メイリオ" panose="020B0604030504040204" pitchFamily="50" charset="-128"/>
            </a:endParaRPr>
          </a:p>
        </p:txBody>
      </p:sp>
      <p:sp>
        <p:nvSpPr>
          <p:cNvPr id="32772" name="タイトル 1">
            <a:extLst>
              <a:ext uri="{FF2B5EF4-FFF2-40B4-BE49-F238E27FC236}">
                <a16:creationId xmlns:a16="http://schemas.microsoft.com/office/drawing/2014/main" id="{E3A50325-0F08-4DAF-8150-3B5A1138FE7B}"/>
              </a:ext>
            </a:extLst>
          </p:cNvPr>
          <p:cNvSpPr txBox="1">
            <a:spLocks/>
          </p:cNvSpPr>
          <p:nvPr/>
        </p:nvSpPr>
        <p:spPr bwMode="auto">
          <a:xfrm>
            <a:off x="1173428" y="202407"/>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kumimoji="1">
                <a:solidFill>
                  <a:schemeClr val="tx1"/>
                </a:solidFill>
                <a:latin typeface="Segoe UI" panose="020B0502040204020203" pitchFamily="34" charset="0"/>
                <a:ea typeface="メイリオ" panose="020B0604030504040204" pitchFamily="50" charset="-128"/>
              </a:defRPr>
            </a:lvl1pPr>
            <a:lvl2pPr marL="742950" indent="-285750" defTabSz="685800">
              <a:defRPr kumimoji="1">
                <a:solidFill>
                  <a:schemeClr val="tx1"/>
                </a:solidFill>
                <a:latin typeface="Segoe UI" panose="020B0502040204020203" pitchFamily="34" charset="0"/>
                <a:ea typeface="メイリオ" panose="020B0604030504040204" pitchFamily="50" charset="-128"/>
              </a:defRPr>
            </a:lvl2pPr>
            <a:lvl3pPr marL="1143000" indent="-228600" defTabSz="685800">
              <a:defRPr kumimoji="1">
                <a:solidFill>
                  <a:schemeClr val="tx1"/>
                </a:solidFill>
                <a:latin typeface="Segoe UI" panose="020B0502040204020203" pitchFamily="34" charset="0"/>
                <a:ea typeface="メイリオ" panose="020B0604030504040204" pitchFamily="50" charset="-128"/>
              </a:defRPr>
            </a:lvl3pPr>
            <a:lvl4pPr marL="1600200" indent="-228600" defTabSz="685800">
              <a:defRPr kumimoji="1">
                <a:solidFill>
                  <a:schemeClr val="tx1"/>
                </a:solidFill>
                <a:latin typeface="Segoe UI" panose="020B0502040204020203" pitchFamily="34" charset="0"/>
                <a:ea typeface="メイリオ" panose="020B0604030504040204" pitchFamily="50" charset="-128"/>
              </a:defRPr>
            </a:lvl4pPr>
            <a:lvl5pPr marL="2057400" indent="-228600" defTabSz="685800">
              <a:defRPr kumimoji="1">
                <a:solidFill>
                  <a:schemeClr val="tx1"/>
                </a:solidFill>
                <a:latin typeface="Segoe UI" panose="020B0502040204020203" pitchFamily="34" charset="0"/>
                <a:ea typeface="メイリオ" panose="020B0604030504040204" pitchFamily="50" charset="-128"/>
              </a:defRPr>
            </a:lvl5pPr>
            <a:lvl6pPr marL="25146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algn="ctr" defTabSz="571494">
              <a:defRPr/>
            </a:pPr>
            <a:r>
              <a:rPr lang="ja-JP" altLang="en-US" sz="2667" b="1">
                <a:solidFill>
                  <a:srgbClr val="1F497D"/>
                </a:solidFill>
              </a:rPr>
              <a:t>取り組む</a:t>
            </a:r>
            <a:r>
              <a:rPr lang="ja-JP" altLang="ja-JP" sz="2667" b="1">
                <a:solidFill>
                  <a:srgbClr val="1F497D"/>
                </a:solidFill>
              </a:rPr>
              <a:t>ことによって</a:t>
            </a:r>
            <a:endParaRPr lang="ja-JP" altLang="en-US" sz="3000" b="1">
              <a:solidFill>
                <a:srgbClr val="1F497D"/>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縦書きテキスト プレースホルダー 2">
            <a:extLst>
              <a:ext uri="{FF2B5EF4-FFF2-40B4-BE49-F238E27FC236}">
                <a16:creationId xmlns:a16="http://schemas.microsoft.com/office/drawing/2014/main" id="{7C21F79B-D216-43E0-8897-BD900E3B6C16}"/>
              </a:ext>
            </a:extLst>
          </p:cNvPr>
          <p:cNvSpPr>
            <a:spLocks noGrp="1"/>
          </p:cNvSpPr>
          <p:nvPr>
            <p:ph type="body" orient="vert" idx="4294967295"/>
          </p:nvPr>
        </p:nvSpPr>
        <p:spPr>
          <a:xfrm>
            <a:off x="1781971" y="1169459"/>
            <a:ext cx="5569479" cy="2890573"/>
          </a:xfrm>
        </p:spPr>
        <p:txBody>
          <a:bodyPr/>
          <a:lstStyle/>
          <a:p>
            <a:pPr>
              <a:lnSpc>
                <a:spcPct val="150000"/>
              </a:lnSpc>
              <a:buFont typeface="Wingdings" panose="05000000000000000000" pitchFamily="2" charset="2"/>
              <a:buChar char="Ø"/>
            </a:pPr>
            <a:r>
              <a:rPr lang="ja-JP" altLang="en-US" sz="2333" dirty="0">
                <a:solidFill>
                  <a:schemeClr val="tx2"/>
                </a:solidFill>
              </a:rPr>
              <a:t> 自ら学習し、取り入れる</a:t>
            </a:r>
          </a:p>
          <a:p>
            <a:pPr>
              <a:lnSpc>
                <a:spcPct val="150000"/>
              </a:lnSpc>
              <a:buFont typeface="Wingdings" panose="05000000000000000000" pitchFamily="2" charset="2"/>
              <a:buChar char="Ø"/>
            </a:pPr>
            <a:r>
              <a:rPr lang="ja-JP" altLang="en-US" sz="2333" dirty="0">
                <a:solidFill>
                  <a:schemeClr val="tx2"/>
                </a:solidFill>
              </a:rPr>
              <a:t> スカウトや指導者自身を守る</a:t>
            </a:r>
          </a:p>
          <a:p>
            <a:pPr>
              <a:lnSpc>
                <a:spcPct val="150000"/>
              </a:lnSpc>
              <a:buFont typeface="Wingdings" panose="05000000000000000000" pitchFamily="2" charset="2"/>
              <a:buChar char="Ø"/>
            </a:pPr>
            <a:r>
              <a:rPr lang="ja-JP" altLang="en-US" sz="2333" dirty="0">
                <a:solidFill>
                  <a:schemeClr val="tx2"/>
                </a:solidFill>
              </a:rPr>
              <a:t> より一層社会から信頼される</a:t>
            </a:r>
          </a:p>
          <a:p>
            <a:pPr>
              <a:lnSpc>
                <a:spcPct val="150000"/>
              </a:lnSpc>
              <a:buFont typeface="Wingdings" panose="05000000000000000000" pitchFamily="2" charset="2"/>
              <a:buChar char="Ø"/>
            </a:pPr>
            <a:r>
              <a:rPr lang="ja-JP" altLang="en-US" sz="2333" dirty="0">
                <a:solidFill>
                  <a:schemeClr val="tx2"/>
                </a:solidFill>
              </a:rPr>
              <a:t> 色々な着眼点を持って研修に取り組む</a:t>
            </a:r>
            <a:endParaRPr lang="ja-JP" altLang="en-US" sz="2333" dirty="0"/>
          </a:p>
        </p:txBody>
      </p:sp>
      <p:pic>
        <p:nvPicPr>
          <p:cNvPr id="33795" name="図 3">
            <a:extLst>
              <a:ext uri="{FF2B5EF4-FFF2-40B4-BE49-F238E27FC236}">
                <a16:creationId xmlns:a16="http://schemas.microsoft.com/office/drawing/2014/main" id="{4DB69F1F-8B45-453C-A287-C1B6B81799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3719" y="3530557"/>
            <a:ext cx="1104636" cy="133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 5">
            <a:extLst>
              <a:ext uri="{FF2B5EF4-FFF2-40B4-BE49-F238E27FC236}">
                <a16:creationId xmlns:a16="http://schemas.microsoft.com/office/drawing/2014/main" id="{0694C230-E957-4F46-8846-007F01DD096E}"/>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A7E854D7-4A3D-4CC1-ABA2-EBCDE636A2E9}" type="slidenum">
              <a:rPr lang="ja-JP" altLang="en-US">
                <a:solidFill>
                  <a:srgbClr val="000000"/>
                </a:solidFill>
                <a:latin typeface="メイリオ" panose="020B0604030504040204" pitchFamily="50" charset="-128"/>
              </a:rPr>
              <a:pPr defTabSz="761992">
                <a:defRPr/>
              </a:pPr>
              <a:t>21</a:t>
            </a:fld>
            <a:endParaRPr lang="ja-JP" altLang="en-US">
              <a:solidFill>
                <a:srgbClr val="000000"/>
              </a:solidFill>
              <a:latin typeface="メイリオ" panose="020B0604030504040204" pitchFamily="50" charset="-128"/>
            </a:endParaRPr>
          </a:p>
        </p:txBody>
      </p:sp>
      <p:sp>
        <p:nvSpPr>
          <p:cNvPr id="33797" name="タイトル 1">
            <a:extLst>
              <a:ext uri="{FF2B5EF4-FFF2-40B4-BE49-F238E27FC236}">
                <a16:creationId xmlns:a16="http://schemas.microsoft.com/office/drawing/2014/main" id="{3502CBE5-1D76-46E3-98EC-F3237CB653F0}"/>
              </a:ext>
            </a:extLst>
          </p:cNvPr>
          <p:cNvSpPr txBox="1">
            <a:spLocks/>
          </p:cNvSpPr>
          <p:nvPr/>
        </p:nvSpPr>
        <p:spPr bwMode="auto">
          <a:xfrm>
            <a:off x="1173428" y="202407"/>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kumimoji="1">
                <a:solidFill>
                  <a:schemeClr val="tx1"/>
                </a:solidFill>
                <a:latin typeface="Segoe UI" panose="020B0502040204020203" pitchFamily="34" charset="0"/>
                <a:ea typeface="メイリオ" panose="020B0604030504040204" pitchFamily="50" charset="-128"/>
              </a:defRPr>
            </a:lvl1pPr>
            <a:lvl2pPr marL="742950" indent="-285750" defTabSz="685800">
              <a:defRPr kumimoji="1">
                <a:solidFill>
                  <a:schemeClr val="tx1"/>
                </a:solidFill>
                <a:latin typeface="Segoe UI" panose="020B0502040204020203" pitchFamily="34" charset="0"/>
                <a:ea typeface="メイリオ" panose="020B0604030504040204" pitchFamily="50" charset="-128"/>
              </a:defRPr>
            </a:lvl2pPr>
            <a:lvl3pPr marL="1143000" indent="-228600" defTabSz="685800">
              <a:defRPr kumimoji="1">
                <a:solidFill>
                  <a:schemeClr val="tx1"/>
                </a:solidFill>
                <a:latin typeface="Segoe UI" panose="020B0502040204020203" pitchFamily="34" charset="0"/>
                <a:ea typeface="メイリオ" panose="020B0604030504040204" pitchFamily="50" charset="-128"/>
              </a:defRPr>
            </a:lvl3pPr>
            <a:lvl4pPr marL="1600200" indent="-228600" defTabSz="685800">
              <a:defRPr kumimoji="1">
                <a:solidFill>
                  <a:schemeClr val="tx1"/>
                </a:solidFill>
                <a:latin typeface="Segoe UI" panose="020B0502040204020203" pitchFamily="34" charset="0"/>
                <a:ea typeface="メイリオ" panose="020B0604030504040204" pitchFamily="50" charset="-128"/>
              </a:defRPr>
            </a:lvl4pPr>
            <a:lvl5pPr marL="2057400" indent="-228600" defTabSz="685800">
              <a:defRPr kumimoji="1">
                <a:solidFill>
                  <a:schemeClr val="tx1"/>
                </a:solidFill>
                <a:latin typeface="Segoe UI" panose="020B0502040204020203" pitchFamily="34" charset="0"/>
                <a:ea typeface="メイリオ" panose="020B0604030504040204" pitchFamily="50" charset="-128"/>
              </a:defRPr>
            </a:lvl5pPr>
            <a:lvl6pPr marL="25146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algn="ctr" defTabSz="571494">
              <a:defRPr/>
            </a:pPr>
            <a:r>
              <a:rPr lang="ja-JP" altLang="en-US" sz="3000" b="1">
                <a:solidFill>
                  <a:srgbClr val="1F497D"/>
                </a:solidFill>
              </a:rPr>
              <a:t>小　ま</a:t>
            </a:r>
            <a:r>
              <a:rPr lang="ja-JP" altLang="en-US" sz="3000" b="1" dirty="0">
                <a:solidFill>
                  <a:srgbClr val="1F497D"/>
                </a:solidFill>
              </a:rPr>
              <a:t>　と　め</a:t>
            </a:r>
            <a:endParaRPr lang="ja-JP" altLang="en-US" sz="3333" b="1" dirty="0">
              <a:solidFill>
                <a:srgbClr val="1F497D"/>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42" name="Rectangle 6">
            <a:extLst>
              <a:ext uri="{FF2B5EF4-FFF2-40B4-BE49-F238E27FC236}">
                <a16:creationId xmlns:a16="http://schemas.microsoft.com/office/drawing/2014/main" id="{E53D7004-501E-441E-AAB4-A05563EC37BB}"/>
              </a:ext>
            </a:extLst>
          </p:cNvPr>
          <p:cNvSpPr>
            <a:spLocks noGrp="1" noChangeArrowheads="1"/>
          </p:cNvSpPr>
          <p:nvPr>
            <p:ph type="title" idx="4294967295"/>
          </p:nvPr>
        </p:nvSpPr>
        <p:spPr>
          <a:xfrm>
            <a:off x="1143000" y="1905000"/>
            <a:ext cx="6858000" cy="952500"/>
          </a:xfrm>
        </p:spPr>
        <p:txBody>
          <a:bodyPr rtlCol="0">
            <a:normAutofit/>
          </a:bodyPr>
          <a:lstStyle/>
          <a:p>
            <a:pPr fontAlgn="auto">
              <a:spcAft>
                <a:spcPts val="0"/>
              </a:spcAft>
              <a:defRPr/>
            </a:pPr>
            <a:r>
              <a:rPr lang="ja-JP" altLang="en-US" sz="3667" b="1">
                <a:solidFill>
                  <a:schemeClr val="tx2"/>
                </a:solidFill>
                <a:latin typeface="+mj-ea"/>
              </a:rPr>
              <a:t>団における取り組み</a:t>
            </a:r>
            <a:endParaRPr lang="ja-JP" altLang="en-US" sz="3667" b="1" dirty="0">
              <a:solidFill>
                <a:schemeClr val="tx2"/>
              </a:solidFill>
              <a:latin typeface="+mj-ea"/>
            </a:endParaRPr>
          </a:p>
        </p:txBody>
      </p:sp>
      <p:sp>
        <p:nvSpPr>
          <p:cNvPr id="5" name="スライド番号プレースホルダ 4">
            <a:extLst>
              <a:ext uri="{FF2B5EF4-FFF2-40B4-BE49-F238E27FC236}">
                <a16:creationId xmlns:a16="http://schemas.microsoft.com/office/drawing/2014/main" id="{16EE6266-BFD6-4940-BE91-68101A3FBA8A}"/>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9ED69C35-5A56-4894-8869-E3E13544A3FE}" type="slidenum">
              <a:rPr lang="ja-JP" altLang="en-US">
                <a:solidFill>
                  <a:srgbClr val="000000"/>
                </a:solidFill>
                <a:latin typeface="メイリオ" panose="020B0604030504040204" pitchFamily="50" charset="-128"/>
              </a:rPr>
              <a:pPr defTabSz="761992">
                <a:defRPr/>
              </a:pPr>
              <a:t>22</a:t>
            </a:fld>
            <a:endParaRPr lang="ja-JP" altLang="en-US">
              <a:solidFill>
                <a:srgbClr val="000000"/>
              </a:solidFill>
              <a:latin typeface="メイリオ" panose="020B0604030504040204"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FDF4F8C3-C3EC-493B-93F9-E0E49FCBEE57}"/>
              </a:ext>
            </a:extLst>
          </p:cNvPr>
          <p:cNvSpPr txBox="1">
            <a:spLocks/>
          </p:cNvSpPr>
          <p:nvPr/>
        </p:nvSpPr>
        <p:spPr>
          <a:xfrm>
            <a:off x="1843484" y="756593"/>
            <a:ext cx="5457031" cy="3862917"/>
          </a:xfrm>
          <a:prstGeom prst="rect">
            <a:avLst/>
          </a:prstGeom>
        </p:spPr>
        <p:txBody>
          <a:bodyPr>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464340" lvl="1" indent="-178593" defTabSz="571494" fontAlgn="auto">
              <a:lnSpc>
                <a:spcPct val="170000"/>
              </a:lnSpc>
              <a:spcAft>
                <a:spcPts val="0"/>
              </a:spcAft>
              <a:buNone/>
              <a:defRPr/>
            </a:pPr>
            <a:r>
              <a:rPr lang="ja-JP" altLang="en-US" sz="2750">
                <a:solidFill>
                  <a:srgbClr val="1F497D"/>
                </a:solidFill>
                <a:latin typeface="メイリオ"/>
                <a:ea typeface="メイリオ"/>
              </a:rPr>
              <a:t>ここでは</a:t>
            </a:r>
            <a:br>
              <a:rPr lang="en-US" altLang="ja-JP" sz="2750" dirty="0">
                <a:solidFill>
                  <a:srgbClr val="1F497D"/>
                </a:solidFill>
                <a:latin typeface="メイリオ"/>
                <a:ea typeface="メイリオ"/>
              </a:rPr>
            </a:br>
            <a:r>
              <a:rPr lang="ja-JP" altLang="en-US" sz="2750" dirty="0">
                <a:solidFill>
                  <a:srgbClr val="1F497D"/>
                </a:solidFill>
                <a:latin typeface="メイリオ"/>
                <a:ea typeface="メイリオ"/>
              </a:rPr>
              <a:t>　成人として、指導者として、</a:t>
            </a:r>
            <a:br>
              <a:rPr lang="en-US" altLang="ja-JP" sz="2750" dirty="0">
                <a:solidFill>
                  <a:srgbClr val="1F497D"/>
                </a:solidFill>
                <a:latin typeface="メイリオ"/>
                <a:ea typeface="メイリオ"/>
              </a:rPr>
            </a:br>
            <a:r>
              <a:rPr lang="ja-JP" altLang="en-US" sz="2750">
                <a:solidFill>
                  <a:srgbClr val="1F497D"/>
                </a:solidFill>
                <a:latin typeface="メイリオ"/>
                <a:ea typeface="メイリオ"/>
              </a:rPr>
              <a:t>　団の運営者として、</a:t>
            </a:r>
            <a:br>
              <a:rPr lang="en-US" altLang="ja-JP" sz="2750" dirty="0">
                <a:solidFill>
                  <a:srgbClr val="1F497D"/>
                </a:solidFill>
                <a:latin typeface="メイリオ"/>
                <a:ea typeface="メイリオ"/>
              </a:rPr>
            </a:br>
            <a:r>
              <a:rPr lang="ja-JP" altLang="en-US" sz="2750" b="1" dirty="0">
                <a:solidFill>
                  <a:srgbClr val="1F497D"/>
                </a:solidFill>
                <a:latin typeface="メイリオ"/>
                <a:ea typeface="メイリオ"/>
              </a:rPr>
              <a:t>セーフ・フロム・ハーム</a:t>
            </a:r>
            <a:r>
              <a:rPr lang="ja-JP" altLang="en-US" sz="2750" dirty="0">
                <a:solidFill>
                  <a:srgbClr val="1F497D"/>
                </a:solidFill>
                <a:latin typeface="メイリオ"/>
                <a:ea typeface="メイリオ"/>
              </a:rPr>
              <a:t>の観点で自分の</a:t>
            </a:r>
            <a:r>
              <a:rPr lang="ja-JP" altLang="en-US" sz="2750">
                <a:solidFill>
                  <a:srgbClr val="1F497D"/>
                </a:solidFill>
                <a:latin typeface="メイリオ"/>
                <a:ea typeface="メイリオ"/>
              </a:rPr>
              <a:t>行動、団委員長の責務を再確認する</a:t>
            </a:r>
            <a:endParaRPr lang="en-US" altLang="ja-JP" sz="2750" dirty="0">
              <a:solidFill>
                <a:srgbClr val="1F497D"/>
              </a:solidFill>
              <a:latin typeface="メイリオ"/>
              <a:ea typeface="メイリオ"/>
            </a:endParaRPr>
          </a:p>
        </p:txBody>
      </p:sp>
      <p:sp>
        <p:nvSpPr>
          <p:cNvPr id="6" name="スライド番号プレースホルダ 5">
            <a:extLst>
              <a:ext uri="{FF2B5EF4-FFF2-40B4-BE49-F238E27FC236}">
                <a16:creationId xmlns:a16="http://schemas.microsoft.com/office/drawing/2014/main" id="{AA233074-DF85-4EA4-88D5-1716E290CC6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2A7086C7-3072-4ABF-8B63-651312F52D2A}" type="slidenum">
              <a:rPr lang="ja-JP" altLang="en-US">
                <a:solidFill>
                  <a:srgbClr val="000000"/>
                </a:solidFill>
                <a:latin typeface="メイリオ" panose="020B0604030504040204" pitchFamily="50" charset="-128"/>
              </a:rPr>
              <a:pPr defTabSz="761992">
                <a:defRPr/>
              </a:pPr>
              <a:t>23</a:t>
            </a:fld>
            <a:endParaRPr lang="ja-JP" altLang="en-US">
              <a:solidFill>
                <a:srgbClr val="000000"/>
              </a:solidFill>
              <a:latin typeface="メイリオ" panose="020B060403050404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FDF4F8C3-C3EC-493B-93F9-E0E49FCBEE57}"/>
              </a:ext>
            </a:extLst>
          </p:cNvPr>
          <p:cNvSpPr txBox="1">
            <a:spLocks/>
          </p:cNvSpPr>
          <p:nvPr/>
        </p:nvSpPr>
        <p:spPr>
          <a:xfrm>
            <a:off x="854941" y="1364442"/>
            <a:ext cx="7647709" cy="3511743"/>
          </a:xfrm>
          <a:prstGeom prst="rect">
            <a:avLst/>
          </a:prstGeom>
        </p:spPr>
        <p:txBody>
          <a:bodyPr>
            <a:normAutofit fontScale="85000" lnSpcReduction="20000"/>
          </a:bodyPr>
          <a:lstStyle>
            <a:lvl1pPr marL="257175" indent="-257175" algn="l" defTabSz="6858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464340" lvl="1" indent="-178593" defTabSz="571494" fontAlgn="auto">
              <a:spcAft>
                <a:spcPts val="0"/>
              </a:spcAft>
              <a:buNone/>
              <a:defRPr/>
            </a:pPr>
            <a:r>
              <a:rPr lang="ja-JP" altLang="en-US" sz="2800">
                <a:solidFill>
                  <a:srgbClr val="1F497D"/>
                </a:solidFill>
                <a:latin typeface="メイリオ"/>
                <a:ea typeface="メイリオ"/>
              </a:rPr>
              <a:t>指導者とは</a:t>
            </a:r>
            <a:r>
              <a:rPr lang="ja-JP" altLang="en-US">
                <a:solidFill>
                  <a:srgbClr val="1F497D"/>
                </a:solidFill>
                <a:latin typeface="メイリオ"/>
                <a:ea typeface="メイリオ"/>
              </a:rPr>
              <a:t>　教育規定</a:t>
            </a:r>
            <a:r>
              <a:rPr lang="en-US" altLang="ja-JP" dirty="0">
                <a:solidFill>
                  <a:srgbClr val="1F497D"/>
                </a:solidFill>
                <a:latin typeface="メイリオ"/>
                <a:ea typeface="メイリオ"/>
              </a:rPr>
              <a:t>3-2-(</a:t>
            </a:r>
            <a:r>
              <a:rPr lang="en-US" altLang="ja-JP" dirty="0">
                <a:solidFill>
                  <a:srgbClr val="1F497D"/>
                </a:solidFill>
                <a:latin typeface="メイリオ"/>
              </a:rPr>
              <a:t>3</a:t>
            </a:r>
            <a:r>
              <a:rPr lang="en-US" altLang="ja-JP" dirty="0">
                <a:solidFill>
                  <a:srgbClr val="1F497D"/>
                </a:solidFill>
                <a:latin typeface="メイリオ"/>
                <a:ea typeface="メイリオ"/>
              </a:rPr>
              <a:t>)</a:t>
            </a:r>
          </a:p>
          <a:p>
            <a:pPr marL="464340" lvl="1" indent="-178593" defTabSz="571494" fontAlgn="auto">
              <a:spcAft>
                <a:spcPts val="0"/>
              </a:spcAft>
              <a:buNone/>
              <a:defRPr/>
            </a:pPr>
            <a:r>
              <a:rPr lang="ja-JP" altLang="en-US" sz="2000">
                <a:solidFill>
                  <a:srgbClr val="1F497D"/>
                </a:solidFill>
                <a:latin typeface="メイリオ"/>
                <a:ea typeface="メイリオ"/>
              </a:rPr>
              <a:t>　</a:t>
            </a:r>
            <a:r>
              <a:rPr lang="ja-JP" altLang="en-US" sz="2400">
                <a:solidFill>
                  <a:srgbClr val="1F497D"/>
                </a:solidFill>
                <a:latin typeface="メイリオ"/>
                <a:ea typeface="メイリオ"/>
              </a:rPr>
              <a:t>スカウト教育に携わる者およびスカウティング関係組織の　　運営に当たる者の総称</a:t>
            </a:r>
            <a:endParaRPr lang="en-US" altLang="ja-JP" sz="2400" dirty="0">
              <a:solidFill>
                <a:srgbClr val="1F497D"/>
              </a:solidFill>
              <a:latin typeface="メイリオ"/>
              <a:ea typeface="メイリオ"/>
            </a:endParaRPr>
          </a:p>
          <a:p>
            <a:pPr marL="464340" lvl="1" indent="-178593" defTabSz="571494" fontAlgn="auto">
              <a:spcAft>
                <a:spcPts val="0"/>
              </a:spcAft>
              <a:buNone/>
              <a:defRPr/>
            </a:pPr>
            <a:endParaRPr lang="en-US" altLang="ja-JP" sz="2200" dirty="0">
              <a:solidFill>
                <a:srgbClr val="1F497D"/>
              </a:solidFill>
              <a:latin typeface="メイリオ"/>
              <a:ea typeface="メイリオ"/>
            </a:endParaRPr>
          </a:p>
          <a:p>
            <a:pPr marL="464340" lvl="1" indent="-178593" defTabSz="571494" fontAlgn="auto">
              <a:spcAft>
                <a:spcPts val="0"/>
              </a:spcAft>
              <a:buNone/>
              <a:defRPr/>
            </a:pPr>
            <a:r>
              <a:rPr lang="ja-JP" altLang="en-US" sz="2800">
                <a:solidFill>
                  <a:srgbClr val="1F497D"/>
                </a:solidFill>
                <a:latin typeface="メイリオ"/>
              </a:rPr>
              <a:t>団指導者</a:t>
            </a:r>
            <a:r>
              <a:rPr lang="ja-JP" altLang="en-US">
                <a:solidFill>
                  <a:srgbClr val="1F497D"/>
                </a:solidFill>
                <a:latin typeface="メイリオ"/>
              </a:rPr>
              <a:t>　教育規定</a:t>
            </a:r>
            <a:r>
              <a:rPr lang="en-US" altLang="ja-JP" dirty="0">
                <a:solidFill>
                  <a:srgbClr val="1F497D"/>
                </a:solidFill>
                <a:latin typeface="メイリオ"/>
              </a:rPr>
              <a:t>3-2-(3)</a:t>
            </a:r>
          </a:p>
          <a:p>
            <a:pPr marL="464340" lvl="1" indent="-178593" defTabSz="571494" fontAlgn="auto">
              <a:spcAft>
                <a:spcPts val="0"/>
              </a:spcAft>
              <a:buNone/>
              <a:defRPr/>
            </a:pPr>
            <a:r>
              <a:rPr lang="ja-JP" altLang="en-US" sz="2400">
                <a:solidFill>
                  <a:srgbClr val="1F497D"/>
                </a:solidFill>
                <a:latin typeface="メイリオ"/>
              </a:rPr>
              <a:t>　指導者のうち、団委員長、副団委員長および団委員とし、</a:t>
            </a:r>
            <a:endParaRPr lang="en-US" altLang="ja-JP" sz="2400" dirty="0">
              <a:solidFill>
                <a:srgbClr val="1F497D"/>
              </a:solidFill>
              <a:latin typeface="メイリオ"/>
            </a:endParaRPr>
          </a:p>
          <a:p>
            <a:pPr marL="464340" lvl="1" indent="-178593" defTabSz="571494" fontAlgn="auto">
              <a:spcAft>
                <a:spcPts val="0"/>
              </a:spcAft>
              <a:buNone/>
              <a:defRPr/>
            </a:pPr>
            <a:r>
              <a:rPr lang="ja-JP" altLang="en-US" sz="2400">
                <a:solidFill>
                  <a:srgbClr val="1F497D"/>
                </a:solidFill>
                <a:latin typeface="メイリオ"/>
              </a:rPr>
              <a:t>　団の運営に当たる者</a:t>
            </a:r>
            <a:endParaRPr lang="en-US" altLang="ja-JP" sz="2400" dirty="0">
              <a:solidFill>
                <a:srgbClr val="1F497D"/>
              </a:solidFill>
              <a:latin typeface="メイリオ"/>
            </a:endParaRPr>
          </a:p>
          <a:p>
            <a:pPr marL="464340" lvl="1" indent="-178593" defTabSz="571494" fontAlgn="auto">
              <a:spcAft>
                <a:spcPts val="0"/>
              </a:spcAft>
              <a:buNone/>
              <a:defRPr/>
            </a:pPr>
            <a:endParaRPr lang="en-US" altLang="ja-JP" sz="2600" dirty="0">
              <a:solidFill>
                <a:srgbClr val="1F497D"/>
              </a:solidFill>
              <a:latin typeface="メイリオ"/>
            </a:endParaRPr>
          </a:p>
          <a:p>
            <a:pPr marL="464340" lvl="1" indent="-178593" defTabSz="571494" fontAlgn="auto">
              <a:spcAft>
                <a:spcPts val="0"/>
              </a:spcAft>
              <a:buNone/>
              <a:defRPr/>
            </a:pPr>
            <a:r>
              <a:rPr lang="ja-JP" altLang="en-US" sz="2800">
                <a:solidFill>
                  <a:srgbClr val="1F497D"/>
                </a:solidFill>
                <a:latin typeface="メイリオ"/>
              </a:rPr>
              <a:t>隊指導者</a:t>
            </a:r>
            <a:r>
              <a:rPr lang="ja-JP" altLang="en-US">
                <a:solidFill>
                  <a:srgbClr val="1F497D"/>
                </a:solidFill>
                <a:latin typeface="メイリオ"/>
              </a:rPr>
              <a:t>　教育規定</a:t>
            </a:r>
            <a:r>
              <a:rPr lang="en-US" altLang="ja-JP" dirty="0">
                <a:solidFill>
                  <a:srgbClr val="1F497D"/>
                </a:solidFill>
                <a:latin typeface="メイリオ"/>
              </a:rPr>
              <a:t>3-2-(3)</a:t>
            </a:r>
          </a:p>
          <a:p>
            <a:pPr marL="464340" lvl="1" indent="-178593" defTabSz="571494" fontAlgn="auto">
              <a:spcAft>
                <a:spcPts val="0"/>
              </a:spcAft>
              <a:buNone/>
              <a:defRPr/>
            </a:pPr>
            <a:r>
              <a:rPr lang="ja-JP" altLang="en-US" sz="2400">
                <a:solidFill>
                  <a:srgbClr val="1F497D"/>
                </a:solidFill>
                <a:latin typeface="メイリオ"/>
              </a:rPr>
              <a:t>　指導者のうち、隊長、副長、副長補とし、直接スカウトの</a:t>
            </a:r>
            <a:endParaRPr lang="en-US" altLang="ja-JP" sz="2400" dirty="0">
              <a:solidFill>
                <a:srgbClr val="1F497D"/>
              </a:solidFill>
              <a:latin typeface="メイリオ"/>
            </a:endParaRPr>
          </a:p>
          <a:p>
            <a:pPr marL="464340" lvl="1" indent="-178593" defTabSz="571494" fontAlgn="auto">
              <a:spcAft>
                <a:spcPts val="0"/>
              </a:spcAft>
              <a:buNone/>
              <a:defRPr/>
            </a:pPr>
            <a:r>
              <a:rPr lang="ja-JP" altLang="en-US" sz="2400">
                <a:solidFill>
                  <a:srgbClr val="1F497D"/>
                </a:solidFill>
                <a:latin typeface="メイリオ"/>
                <a:ea typeface="メイリオ"/>
              </a:rPr>
              <a:t>　指導に当たる者</a:t>
            </a:r>
            <a:endParaRPr lang="en-US" altLang="ja-JP" sz="2400" dirty="0">
              <a:solidFill>
                <a:srgbClr val="1F497D"/>
              </a:solidFill>
              <a:latin typeface="メイリオ"/>
              <a:ea typeface="メイリオ"/>
            </a:endParaRPr>
          </a:p>
          <a:p>
            <a:pPr marL="464340" lvl="1" indent="-178593" defTabSz="571494" fontAlgn="auto">
              <a:lnSpc>
                <a:spcPct val="170000"/>
              </a:lnSpc>
              <a:spcAft>
                <a:spcPts val="0"/>
              </a:spcAft>
              <a:buNone/>
              <a:defRPr/>
            </a:pPr>
            <a:endParaRPr lang="en-US" altLang="ja-JP" sz="2750" dirty="0">
              <a:solidFill>
                <a:srgbClr val="1F497D"/>
              </a:solidFill>
              <a:latin typeface="メイリオ"/>
              <a:ea typeface="メイリオ"/>
            </a:endParaRPr>
          </a:p>
        </p:txBody>
      </p:sp>
      <p:sp>
        <p:nvSpPr>
          <p:cNvPr id="6" name="スライド番号プレースホルダ 5">
            <a:extLst>
              <a:ext uri="{FF2B5EF4-FFF2-40B4-BE49-F238E27FC236}">
                <a16:creationId xmlns:a16="http://schemas.microsoft.com/office/drawing/2014/main" id="{AA233074-DF85-4EA4-88D5-1716E290CC6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2A7086C7-3072-4ABF-8B63-651312F52D2A}" type="slidenum">
              <a:rPr lang="ja-JP" altLang="en-US">
                <a:solidFill>
                  <a:srgbClr val="000000"/>
                </a:solidFill>
                <a:latin typeface="メイリオ" panose="020B0604030504040204" pitchFamily="50" charset="-128"/>
              </a:rPr>
              <a:pPr defTabSz="761992">
                <a:defRPr/>
              </a:pPr>
              <a:t>24</a:t>
            </a:fld>
            <a:endParaRPr lang="ja-JP" altLang="en-US">
              <a:solidFill>
                <a:srgbClr val="000000"/>
              </a:solidFill>
              <a:latin typeface="メイリオ" panose="020B0604030504040204" pitchFamily="50" charset="-128"/>
            </a:endParaRPr>
          </a:p>
        </p:txBody>
      </p:sp>
      <p:sp>
        <p:nvSpPr>
          <p:cNvPr id="7" name="タイトル 1">
            <a:extLst>
              <a:ext uri="{FF2B5EF4-FFF2-40B4-BE49-F238E27FC236}">
                <a16:creationId xmlns:a16="http://schemas.microsoft.com/office/drawing/2014/main" id="{F6F88AAA-2A18-1D4B-B343-7EF57CD7AD1E}"/>
              </a:ext>
            </a:extLst>
          </p:cNvPr>
          <p:cNvSpPr txBox="1">
            <a:spLocks/>
          </p:cNvSpPr>
          <p:nvPr/>
        </p:nvSpPr>
        <p:spPr bwMode="auto">
          <a:xfrm>
            <a:off x="2580125" y="354543"/>
            <a:ext cx="3983752" cy="66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571494" rtl="0" fontAlgn="base">
              <a:spcBef>
                <a:spcPct val="0"/>
              </a:spcBef>
              <a:spcAft>
                <a:spcPct val="0"/>
              </a:spcAft>
              <a:defRPr kumimoji="1" sz="2750" kern="1200">
                <a:solidFill>
                  <a:schemeClr val="tx1"/>
                </a:solidFill>
                <a:latin typeface="+mj-lt"/>
                <a:ea typeface="+mj-ea"/>
                <a:cs typeface="+mj-cs"/>
              </a:defRPr>
            </a:lvl1pPr>
            <a:lvl2pPr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2pPr>
            <a:lvl3pPr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3pPr>
            <a:lvl4pPr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4pPr>
            <a:lvl5pPr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5pPr>
            <a:lvl6pPr marL="380996"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6pPr>
            <a:lvl7pPr marL="761992"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7pPr>
            <a:lvl8pPr marL="1142989"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8pPr>
            <a:lvl9pPr marL="1523985" algn="ctr" defTabSz="571494" rtl="0" fontAlgn="base">
              <a:spcBef>
                <a:spcPct val="0"/>
              </a:spcBef>
              <a:spcAft>
                <a:spcPct val="0"/>
              </a:spcAft>
              <a:defRPr kumimoji="1" sz="2750">
                <a:solidFill>
                  <a:schemeClr val="tx1"/>
                </a:solidFill>
                <a:latin typeface="Segoe UI" panose="020B0502040204020203" pitchFamily="34" charset="0"/>
                <a:ea typeface="メイリオ" panose="020B0604030504040204" pitchFamily="50" charset="-128"/>
              </a:defRPr>
            </a:lvl9pPr>
          </a:lstStyle>
          <a:p>
            <a:r>
              <a:rPr lang="ja-JP" altLang="en-US" sz="2667" b="1">
                <a:solidFill>
                  <a:schemeClr val="tx2"/>
                </a:solidFill>
              </a:rPr>
              <a:t>指導者とは　　　　　　　　　　</a:t>
            </a:r>
            <a:endParaRPr lang="ja-JP" altLang="en-US" sz="2667" b="1" dirty="0">
              <a:solidFill>
                <a:schemeClr val="tx2"/>
              </a:solidFill>
            </a:endParaRPr>
          </a:p>
        </p:txBody>
      </p:sp>
    </p:spTree>
    <p:extLst>
      <p:ext uri="{BB962C8B-B14F-4D97-AF65-F5344CB8AC3E}">
        <p14:creationId xmlns:p14="http://schemas.microsoft.com/office/powerpoint/2010/main" val="460378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コンテンツ プレースホルダ 2">
            <a:extLst>
              <a:ext uri="{FF2B5EF4-FFF2-40B4-BE49-F238E27FC236}">
                <a16:creationId xmlns:a16="http://schemas.microsoft.com/office/drawing/2014/main" id="{F4EDF4C2-2C93-4D88-8D67-4DB096C89C36}"/>
              </a:ext>
            </a:extLst>
          </p:cNvPr>
          <p:cNvSpPr>
            <a:spLocks noGrp="1"/>
          </p:cNvSpPr>
          <p:nvPr>
            <p:ph type="subTitle" idx="4294967295"/>
          </p:nvPr>
        </p:nvSpPr>
        <p:spPr>
          <a:xfrm>
            <a:off x="1844148" y="1099318"/>
            <a:ext cx="4795572" cy="3719413"/>
          </a:xfrm>
        </p:spPr>
        <p:txBody>
          <a:bodyPr/>
          <a:lstStyle/>
          <a:p>
            <a:pPr marL="476245" indent="-476245">
              <a:spcBef>
                <a:spcPct val="0"/>
              </a:spcBef>
              <a:spcAft>
                <a:spcPts val="1000"/>
              </a:spcAft>
              <a:buFont typeface="Wingdings" panose="05000000000000000000" pitchFamily="2" charset="2"/>
              <a:buChar char="Ø"/>
            </a:pPr>
            <a:r>
              <a:rPr lang="ja-JP" altLang="en-US" sz="2333" dirty="0">
                <a:solidFill>
                  <a:schemeClr val="tx2"/>
                </a:solidFill>
              </a:rPr>
              <a:t>すべての人の尊厳を尊重</a:t>
            </a:r>
          </a:p>
          <a:p>
            <a:pPr marL="476245" indent="-476245">
              <a:spcBef>
                <a:spcPct val="0"/>
              </a:spcBef>
              <a:spcAft>
                <a:spcPts val="1000"/>
              </a:spcAft>
              <a:buFont typeface="Wingdings" panose="05000000000000000000" pitchFamily="2" charset="2"/>
              <a:buChar char="Ø"/>
            </a:pPr>
            <a:r>
              <a:rPr lang="ja-JP" altLang="en-US" sz="2333" dirty="0">
                <a:solidFill>
                  <a:schemeClr val="tx2"/>
                </a:solidFill>
              </a:rPr>
              <a:t>全て平等</a:t>
            </a:r>
          </a:p>
          <a:p>
            <a:pPr marL="476245" indent="-476245">
              <a:spcBef>
                <a:spcPct val="0"/>
              </a:spcBef>
              <a:spcAft>
                <a:spcPts val="1000"/>
              </a:spcAft>
              <a:buFont typeface="Wingdings" panose="05000000000000000000" pitchFamily="2" charset="2"/>
              <a:buChar char="Ø"/>
            </a:pPr>
            <a:r>
              <a:rPr lang="ja-JP" altLang="en-US" sz="2333" dirty="0">
                <a:solidFill>
                  <a:schemeClr val="tx2"/>
                </a:solidFill>
              </a:rPr>
              <a:t>相手の嫌がることは行わない</a:t>
            </a:r>
          </a:p>
          <a:p>
            <a:pPr marL="476245" indent="-476245">
              <a:spcBef>
                <a:spcPct val="0"/>
              </a:spcBef>
              <a:spcAft>
                <a:spcPts val="1000"/>
              </a:spcAft>
              <a:buFont typeface="Wingdings" panose="05000000000000000000" pitchFamily="2" charset="2"/>
              <a:buChar char="Ø"/>
            </a:pPr>
            <a:r>
              <a:rPr lang="ja-JP" altLang="en-US" sz="2333" dirty="0">
                <a:solidFill>
                  <a:schemeClr val="tx2"/>
                </a:solidFill>
              </a:rPr>
              <a:t>脅威的な言葉は使わない</a:t>
            </a:r>
          </a:p>
          <a:p>
            <a:pPr marL="476245" indent="-476245">
              <a:spcBef>
                <a:spcPct val="0"/>
              </a:spcBef>
              <a:spcAft>
                <a:spcPts val="1000"/>
              </a:spcAft>
              <a:buFont typeface="Wingdings" panose="05000000000000000000" pitchFamily="2" charset="2"/>
              <a:buChar char="Ø"/>
            </a:pPr>
            <a:r>
              <a:rPr lang="ja-JP" altLang="en-US" sz="2333" dirty="0">
                <a:solidFill>
                  <a:schemeClr val="tx2"/>
                </a:solidFill>
              </a:rPr>
              <a:t>個人情報の取扱い</a:t>
            </a:r>
          </a:p>
          <a:p>
            <a:pPr marL="476245" indent="-476245">
              <a:spcBef>
                <a:spcPct val="0"/>
              </a:spcBef>
              <a:spcAft>
                <a:spcPts val="1000"/>
              </a:spcAft>
              <a:buFont typeface="Wingdings" panose="05000000000000000000" pitchFamily="2" charset="2"/>
              <a:buChar char="Ø"/>
            </a:pPr>
            <a:r>
              <a:rPr lang="ja-JP" altLang="en-US" sz="2333" dirty="0">
                <a:solidFill>
                  <a:schemeClr val="tx2"/>
                </a:solidFill>
              </a:rPr>
              <a:t>活動中の喫煙</a:t>
            </a:r>
          </a:p>
          <a:p>
            <a:pPr marL="476245" indent="-476245">
              <a:spcBef>
                <a:spcPct val="0"/>
              </a:spcBef>
              <a:spcAft>
                <a:spcPts val="1000"/>
              </a:spcAft>
              <a:buFont typeface="Wingdings" panose="05000000000000000000" pitchFamily="2" charset="2"/>
              <a:buChar char="Ø"/>
            </a:pPr>
            <a:r>
              <a:rPr lang="ja-JP" altLang="en-US" sz="2333" dirty="0">
                <a:solidFill>
                  <a:schemeClr val="tx2"/>
                </a:solidFill>
              </a:rPr>
              <a:t>活動中の飲酒</a:t>
            </a:r>
            <a:endParaRPr lang="en-US" altLang="ja-JP" sz="2333" dirty="0">
              <a:solidFill>
                <a:schemeClr val="tx2"/>
              </a:solidFill>
            </a:endParaRPr>
          </a:p>
          <a:p>
            <a:pPr marL="476245" indent="-476245">
              <a:spcBef>
                <a:spcPct val="0"/>
              </a:spcBef>
              <a:spcAft>
                <a:spcPts val="1000"/>
              </a:spcAft>
              <a:buFont typeface="Wingdings" panose="05000000000000000000" pitchFamily="2" charset="2"/>
              <a:buChar char="Ø"/>
            </a:pPr>
            <a:r>
              <a:rPr lang="ja-JP" altLang="en-US" sz="2333" dirty="0">
                <a:solidFill>
                  <a:srgbClr val="FF0000"/>
                </a:solidFill>
              </a:rPr>
              <a:t>指導者バディルール</a:t>
            </a:r>
          </a:p>
          <a:p>
            <a:pPr marL="476245" indent="-476245">
              <a:lnSpc>
                <a:spcPct val="150000"/>
              </a:lnSpc>
              <a:spcBef>
                <a:spcPct val="0"/>
              </a:spcBef>
              <a:spcAft>
                <a:spcPts val="1000"/>
              </a:spcAft>
              <a:buFont typeface="Wingdings" panose="05000000000000000000" pitchFamily="2" charset="2"/>
              <a:buChar char="Ø"/>
            </a:pPr>
            <a:endParaRPr lang="ja-JP" altLang="en-US" sz="2333" dirty="0"/>
          </a:p>
        </p:txBody>
      </p:sp>
      <p:sp>
        <p:nvSpPr>
          <p:cNvPr id="36867" name="タイトル 1">
            <a:extLst>
              <a:ext uri="{FF2B5EF4-FFF2-40B4-BE49-F238E27FC236}">
                <a16:creationId xmlns:a16="http://schemas.microsoft.com/office/drawing/2014/main" id="{BE8D7E8A-B75A-40CC-BA7F-AA91E3E5F136}"/>
              </a:ext>
            </a:extLst>
          </p:cNvPr>
          <p:cNvSpPr>
            <a:spLocks noGrp="1"/>
          </p:cNvSpPr>
          <p:nvPr>
            <p:ph type="title" idx="4294967295"/>
          </p:nvPr>
        </p:nvSpPr>
        <p:spPr>
          <a:xfrm>
            <a:off x="2504282" y="216959"/>
            <a:ext cx="4135438" cy="914591"/>
          </a:xfrm>
        </p:spPr>
        <p:txBody>
          <a:bodyPr/>
          <a:lstStyle/>
          <a:p>
            <a:r>
              <a:rPr lang="ja-JP" altLang="en-US" sz="2667" b="1">
                <a:solidFill>
                  <a:schemeClr val="tx2"/>
                </a:solidFill>
              </a:rPr>
              <a:t>指導者としての心構え</a:t>
            </a:r>
          </a:p>
        </p:txBody>
      </p:sp>
      <p:sp>
        <p:nvSpPr>
          <p:cNvPr id="6" name="スライド番号プレースホルダ 5">
            <a:extLst>
              <a:ext uri="{FF2B5EF4-FFF2-40B4-BE49-F238E27FC236}">
                <a16:creationId xmlns:a16="http://schemas.microsoft.com/office/drawing/2014/main" id="{AF7B0F3E-D694-439B-A58D-60AEF4DF84B6}"/>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5ACC606C-5D7B-403C-95E6-8D10C553F596}" type="slidenum">
              <a:rPr lang="ja-JP" altLang="en-US">
                <a:solidFill>
                  <a:srgbClr val="000000"/>
                </a:solidFill>
                <a:latin typeface="メイリオ" panose="020B0604030504040204" pitchFamily="50" charset="-128"/>
              </a:rPr>
              <a:pPr defTabSz="761992">
                <a:defRPr/>
              </a:pPr>
              <a:t>25</a:t>
            </a:fld>
            <a:endParaRPr lang="ja-JP" altLang="en-US">
              <a:solidFill>
                <a:srgbClr val="000000"/>
              </a:solidFill>
              <a:latin typeface="メイリオ" panose="020B0604030504040204"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コンテンツ プレースホルダ 2">
            <a:extLst>
              <a:ext uri="{FF2B5EF4-FFF2-40B4-BE49-F238E27FC236}">
                <a16:creationId xmlns:a16="http://schemas.microsoft.com/office/drawing/2014/main" id="{F1A0B581-EB8D-4FD6-A44C-AAEC7C118877}"/>
              </a:ext>
            </a:extLst>
          </p:cNvPr>
          <p:cNvSpPr>
            <a:spLocks noGrp="1"/>
          </p:cNvSpPr>
          <p:nvPr>
            <p:ph type="subTitle" idx="4294967295"/>
          </p:nvPr>
        </p:nvSpPr>
        <p:spPr>
          <a:xfrm>
            <a:off x="1652984" y="1302463"/>
            <a:ext cx="5838031" cy="1886479"/>
          </a:xfrm>
        </p:spPr>
        <p:txBody>
          <a:bodyPr/>
          <a:lstStyle/>
          <a:p>
            <a:pPr marL="476245" indent="-476245" defTabSz="761992">
              <a:spcBef>
                <a:spcPct val="0"/>
              </a:spcBef>
              <a:spcAft>
                <a:spcPts val="1000"/>
              </a:spcAft>
              <a:buFont typeface="Wingdings" panose="05000000000000000000" pitchFamily="2" charset="2"/>
              <a:buChar char="Ø"/>
            </a:pPr>
            <a:r>
              <a:rPr lang="ja-JP" altLang="en-US" sz="2333">
                <a:solidFill>
                  <a:schemeClr val="tx2"/>
                </a:solidFill>
              </a:rPr>
              <a:t>個々の人間は、その多様な存在として尊重する</a:t>
            </a:r>
            <a:endParaRPr lang="en-US" altLang="ja-JP" sz="2333" dirty="0">
              <a:solidFill>
                <a:schemeClr val="tx2"/>
              </a:solidFill>
            </a:endParaRPr>
          </a:p>
          <a:p>
            <a:pPr marL="476245" indent="-476245" defTabSz="761992">
              <a:spcBef>
                <a:spcPct val="0"/>
              </a:spcBef>
              <a:spcAft>
                <a:spcPts val="1000"/>
              </a:spcAft>
              <a:buFont typeface="Wingdings" panose="05000000000000000000" pitchFamily="2" charset="2"/>
              <a:buChar char="Ø"/>
            </a:pPr>
            <a:r>
              <a:rPr lang="ja-JP" altLang="en-US" sz="2333">
                <a:solidFill>
                  <a:schemeClr val="tx2"/>
                </a:solidFill>
              </a:rPr>
              <a:t>全ての人の尊厳を尊重することが求められる</a:t>
            </a:r>
          </a:p>
        </p:txBody>
      </p:sp>
      <p:sp>
        <p:nvSpPr>
          <p:cNvPr id="37891" name="タイトル 1">
            <a:extLst>
              <a:ext uri="{FF2B5EF4-FFF2-40B4-BE49-F238E27FC236}">
                <a16:creationId xmlns:a16="http://schemas.microsoft.com/office/drawing/2014/main" id="{4E8990A8-2F4F-4EB0-BE6B-5B51ECBEA17D}"/>
              </a:ext>
            </a:extLst>
          </p:cNvPr>
          <p:cNvSpPr>
            <a:spLocks noGrp="1"/>
          </p:cNvSpPr>
          <p:nvPr>
            <p:ph type="title" idx="4294967295"/>
          </p:nvPr>
        </p:nvSpPr>
        <p:spPr>
          <a:xfrm>
            <a:off x="2580125" y="354543"/>
            <a:ext cx="3983752" cy="664977"/>
          </a:xfrm>
        </p:spPr>
        <p:txBody>
          <a:bodyPr/>
          <a:lstStyle/>
          <a:p>
            <a:r>
              <a:rPr lang="ja-JP" altLang="en-US" sz="2667" b="1" dirty="0">
                <a:solidFill>
                  <a:schemeClr val="tx2"/>
                </a:solidFill>
              </a:rPr>
              <a:t>すべての人の尊厳を尊重　　　　　　　　　　</a:t>
            </a:r>
          </a:p>
        </p:txBody>
      </p:sp>
      <p:sp>
        <p:nvSpPr>
          <p:cNvPr id="6" name="スライド番号プレースホルダ 5">
            <a:extLst>
              <a:ext uri="{FF2B5EF4-FFF2-40B4-BE49-F238E27FC236}">
                <a16:creationId xmlns:a16="http://schemas.microsoft.com/office/drawing/2014/main" id="{C30557DB-315E-4140-8080-6B2F100C8787}"/>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9256F865-824D-4819-84EE-75D8A5FAC1FD}" type="slidenum">
              <a:rPr lang="ja-JP" altLang="en-US">
                <a:solidFill>
                  <a:srgbClr val="000000"/>
                </a:solidFill>
                <a:latin typeface="メイリオ" panose="020B0604030504040204" pitchFamily="50" charset="-128"/>
              </a:rPr>
              <a:pPr defTabSz="761992">
                <a:defRPr/>
              </a:pPr>
              <a:t>26</a:t>
            </a:fld>
            <a:endParaRPr lang="ja-JP" altLang="en-US">
              <a:solidFill>
                <a:srgbClr val="000000"/>
              </a:solidFill>
              <a:latin typeface="メイリオ" panose="020B0604030504040204"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1FEDFFF8-D769-4CFF-964C-AD937865E1D1}"/>
              </a:ext>
            </a:extLst>
          </p:cNvPr>
          <p:cNvSpPr>
            <a:spLocks noGrp="1"/>
          </p:cNvSpPr>
          <p:nvPr>
            <p:ph type="subTitle" idx="4294967295"/>
          </p:nvPr>
        </p:nvSpPr>
        <p:spPr>
          <a:xfrm>
            <a:off x="1509448" y="1452092"/>
            <a:ext cx="6125104" cy="2415646"/>
          </a:xfrm>
        </p:spPr>
        <p:txBody>
          <a:bodyPr rtlCol="0">
            <a:noAutofit/>
          </a:bodyPr>
          <a:lstStyle/>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rgbClr val="002060"/>
                </a:solidFill>
                <a:latin typeface="+mn-ea"/>
              </a:rPr>
              <a:t>人種、信条、性別、社会的身分、生まれ育ちなどによって差別しない</a:t>
            </a:r>
            <a:endParaRPr lang="en-US" altLang="ja-JP" sz="2333" dirty="0">
              <a:ln w="0"/>
              <a:solidFill>
                <a:srgbClr val="002060"/>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rgbClr val="002060"/>
                </a:solidFill>
                <a:latin typeface="+mn-ea"/>
              </a:rPr>
              <a:t>性別、能力、年齢、財産、職業などにおいて違いがあることを前提に、必要に応じた支援を</a:t>
            </a:r>
            <a:r>
              <a:rPr lang="ja-JP" altLang="en-US" sz="2333">
                <a:ln w="0"/>
                <a:solidFill>
                  <a:srgbClr val="002060"/>
                </a:solidFill>
                <a:latin typeface="+mn-ea"/>
              </a:rPr>
              <a:t>認めなければならない</a:t>
            </a:r>
            <a:endParaRPr lang="ja-JP" altLang="en-US" sz="2333" dirty="0">
              <a:ln w="0"/>
              <a:solidFill>
                <a:srgbClr val="002060"/>
              </a:solidFill>
              <a:latin typeface="+mn-ea"/>
            </a:endParaRPr>
          </a:p>
        </p:txBody>
      </p:sp>
      <p:sp>
        <p:nvSpPr>
          <p:cNvPr id="38915" name="タイトル 1">
            <a:extLst>
              <a:ext uri="{FF2B5EF4-FFF2-40B4-BE49-F238E27FC236}">
                <a16:creationId xmlns:a16="http://schemas.microsoft.com/office/drawing/2014/main" id="{8FD099BF-B7E1-4881-8E85-7F3ABCE60C8D}"/>
              </a:ext>
            </a:extLst>
          </p:cNvPr>
          <p:cNvSpPr>
            <a:spLocks noGrp="1"/>
          </p:cNvSpPr>
          <p:nvPr>
            <p:ph type="title" idx="4294967295"/>
          </p:nvPr>
        </p:nvSpPr>
        <p:spPr>
          <a:xfrm>
            <a:off x="1702341" y="220420"/>
            <a:ext cx="5801242" cy="952500"/>
          </a:xfrm>
        </p:spPr>
        <p:txBody>
          <a:bodyPr/>
          <a:lstStyle/>
          <a:p>
            <a:r>
              <a:rPr lang="ja-JP" altLang="en-US" sz="2667" b="1" dirty="0">
                <a:solidFill>
                  <a:schemeClr val="tx2"/>
                </a:solidFill>
              </a:rPr>
              <a:t>すべての成人・青少年を平等に扱う　　　　　　　　　　</a:t>
            </a:r>
          </a:p>
        </p:txBody>
      </p:sp>
      <p:sp>
        <p:nvSpPr>
          <p:cNvPr id="6" name="スライド番号プレースホルダ 5">
            <a:extLst>
              <a:ext uri="{FF2B5EF4-FFF2-40B4-BE49-F238E27FC236}">
                <a16:creationId xmlns:a16="http://schemas.microsoft.com/office/drawing/2014/main" id="{A6865A07-A142-4161-9BB9-C5293E872CC8}"/>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99ECAE9-5781-4DDE-B55F-C98A32694BFD}" type="slidenum">
              <a:rPr lang="ja-JP" altLang="en-US">
                <a:solidFill>
                  <a:srgbClr val="000000"/>
                </a:solidFill>
                <a:latin typeface="メイリオ" panose="020B0604030504040204" pitchFamily="50" charset="-128"/>
              </a:rPr>
              <a:pPr defTabSz="761992">
                <a:defRPr/>
              </a:pPr>
              <a:t>27</a:t>
            </a:fld>
            <a:endParaRPr lang="ja-JP" altLang="en-US">
              <a:solidFill>
                <a:srgbClr val="000000"/>
              </a:solidFill>
              <a:latin typeface="メイリオ" panose="020B0604030504040204"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5A4795B3-BA64-4DE2-9A76-0AE8900BA0D7}"/>
              </a:ext>
            </a:extLst>
          </p:cNvPr>
          <p:cNvSpPr>
            <a:spLocks noGrp="1"/>
          </p:cNvSpPr>
          <p:nvPr>
            <p:ph type="subTitle" idx="4294967295"/>
          </p:nvPr>
        </p:nvSpPr>
        <p:spPr>
          <a:xfrm>
            <a:off x="1426029" y="1708547"/>
            <a:ext cx="6245565" cy="2297906"/>
          </a:xfrm>
        </p:spPr>
        <p:txBody>
          <a:bodyPr rtlCol="0">
            <a:noAutofit/>
          </a:bodyPr>
          <a:lstStyle/>
          <a:p>
            <a:pPr marL="380996" indent="-380996" defTabSz="761992"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相手にとっては嫌なことを知ることは大変難しい</a:t>
            </a:r>
            <a:endParaRPr lang="en-US" altLang="ja-JP" sz="2333" dirty="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相手を観察し、尊厳を尊重する</a:t>
            </a:r>
            <a:endParaRPr lang="en-US" altLang="ja-JP" sz="2333" dirty="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お互いを大切に守ろうとすることにより相手を傷つけるような事態は避けられる</a:t>
            </a:r>
            <a:endParaRPr lang="ja-JP" altLang="en-US" sz="2333" dirty="0">
              <a:ln w="0"/>
              <a:solidFill>
                <a:schemeClr val="tx2"/>
              </a:solidFill>
              <a:latin typeface="+mn-ea"/>
            </a:endParaRPr>
          </a:p>
        </p:txBody>
      </p:sp>
      <p:sp>
        <p:nvSpPr>
          <p:cNvPr id="2" name="タイトル 1">
            <a:extLst>
              <a:ext uri="{FF2B5EF4-FFF2-40B4-BE49-F238E27FC236}">
                <a16:creationId xmlns:a16="http://schemas.microsoft.com/office/drawing/2014/main" id="{0D3C3735-E255-4317-B212-8E953CA58A20}"/>
              </a:ext>
            </a:extLst>
          </p:cNvPr>
          <p:cNvSpPr>
            <a:spLocks noGrp="1"/>
          </p:cNvSpPr>
          <p:nvPr>
            <p:ph type="title" idx="4294967295"/>
          </p:nvPr>
        </p:nvSpPr>
        <p:spPr>
          <a:xfrm>
            <a:off x="1930797" y="311969"/>
            <a:ext cx="5591969" cy="952500"/>
          </a:xfrm>
        </p:spPr>
        <p:txBody>
          <a:bodyPr rtlCol="0">
            <a:normAutofit fontScale="90000"/>
          </a:bodyPr>
          <a:lstStyle/>
          <a:p>
            <a:pPr fontAlgn="auto">
              <a:spcAft>
                <a:spcPts val="0"/>
              </a:spcAft>
              <a:defRPr/>
            </a:pPr>
            <a:r>
              <a:rPr lang="ja-JP" altLang="en-US" sz="3000" b="1" dirty="0">
                <a:solidFill>
                  <a:schemeClr val="tx2"/>
                </a:solidFill>
              </a:rPr>
              <a:t>相手の嫌がることは、</a:t>
            </a:r>
            <a:br>
              <a:rPr lang="ja-JP" altLang="en-US" sz="3000" b="1" dirty="0">
                <a:solidFill>
                  <a:schemeClr val="tx2"/>
                </a:solidFill>
              </a:rPr>
            </a:br>
            <a:r>
              <a:rPr lang="ja-JP" altLang="en-US" sz="3000" b="1" dirty="0">
                <a:solidFill>
                  <a:schemeClr val="tx2"/>
                </a:solidFill>
              </a:rPr>
              <a:t>自分では善意であっても行わない　　　　　　　　　　</a:t>
            </a:r>
          </a:p>
        </p:txBody>
      </p:sp>
      <p:sp>
        <p:nvSpPr>
          <p:cNvPr id="6" name="スライド番号プレースホルダ 5">
            <a:extLst>
              <a:ext uri="{FF2B5EF4-FFF2-40B4-BE49-F238E27FC236}">
                <a16:creationId xmlns:a16="http://schemas.microsoft.com/office/drawing/2014/main" id="{6E119F30-D6E3-4334-B5D1-EB02681CD4C1}"/>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9D1CFCD6-B947-4CD0-A92C-C97C4E745702}" type="slidenum">
              <a:rPr lang="ja-JP" altLang="en-US">
                <a:solidFill>
                  <a:srgbClr val="000000"/>
                </a:solidFill>
                <a:latin typeface="メイリオ" panose="020B0604030504040204" pitchFamily="50" charset="-128"/>
              </a:rPr>
              <a:pPr defTabSz="761992">
                <a:defRPr/>
              </a:pPr>
              <a:t>28</a:t>
            </a:fld>
            <a:endParaRPr lang="ja-JP" altLang="en-US">
              <a:solidFill>
                <a:srgbClr val="000000"/>
              </a:solidFill>
              <a:latin typeface="メイリオ" panose="020B0604030504040204"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F0CBAAFA-4AA5-4866-B80E-A3A08D561593}"/>
              </a:ext>
            </a:extLst>
          </p:cNvPr>
          <p:cNvSpPr>
            <a:spLocks noGrp="1"/>
          </p:cNvSpPr>
          <p:nvPr>
            <p:ph type="subTitle" idx="4294967295"/>
          </p:nvPr>
        </p:nvSpPr>
        <p:spPr>
          <a:xfrm>
            <a:off x="1284514" y="1530466"/>
            <a:ext cx="6453225" cy="3006990"/>
          </a:xfrm>
        </p:spPr>
        <p:txBody>
          <a:bodyPr rtlCol="0">
            <a:noAutofit/>
          </a:bodyPr>
          <a:lstStyle/>
          <a:p>
            <a:pPr marL="380996" indent="-380996" defTabSz="761992"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普段何気なく使用して</a:t>
            </a:r>
            <a:r>
              <a:rPr lang="ja-JP" altLang="en-US" sz="2333">
                <a:solidFill>
                  <a:schemeClr val="tx2"/>
                </a:solidFill>
                <a:latin typeface="+mn-ea"/>
              </a:rPr>
              <a:t>いる言葉</a:t>
            </a:r>
            <a:r>
              <a:rPr lang="ja-JP" altLang="en-US" sz="2333">
                <a:solidFill>
                  <a:srgbClr val="C00000"/>
                </a:solidFill>
                <a:latin typeface="+mn-ea"/>
              </a:rPr>
              <a:t>や態度</a:t>
            </a:r>
            <a:r>
              <a:rPr lang="ja-JP" altLang="en-US" sz="2333">
                <a:solidFill>
                  <a:schemeClr val="tx2"/>
                </a:solidFill>
                <a:latin typeface="+mn-ea"/>
              </a:rPr>
              <a:t>も相手</a:t>
            </a:r>
            <a:r>
              <a:rPr lang="ja-JP" altLang="en-US" sz="2333" dirty="0">
                <a:solidFill>
                  <a:schemeClr val="tx2"/>
                </a:solidFill>
                <a:latin typeface="+mn-ea"/>
              </a:rPr>
              <a:t>にとっては脅威を与えたり</a:t>
            </a:r>
            <a:r>
              <a:rPr lang="ja-JP" altLang="en-US" sz="2333">
                <a:solidFill>
                  <a:schemeClr val="tx2"/>
                </a:solidFill>
                <a:latin typeface="+mn-ea"/>
              </a:rPr>
              <a:t>感じさせたりするものかもしれない</a:t>
            </a:r>
            <a:endParaRPr lang="en-US" altLang="ja-JP" sz="2333" dirty="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今一度自分</a:t>
            </a:r>
            <a:r>
              <a:rPr lang="ja-JP" altLang="en-US" sz="2333">
                <a:solidFill>
                  <a:schemeClr val="tx2"/>
                </a:solidFill>
                <a:latin typeface="+mn-ea"/>
              </a:rPr>
              <a:t>の言葉遣い</a:t>
            </a:r>
            <a:r>
              <a:rPr lang="ja-JP" altLang="en-US" sz="2333">
                <a:solidFill>
                  <a:srgbClr val="C00000"/>
                </a:solidFill>
                <a:latin typeface="+mn-ea"/>
              </a:rPr>
              <a:t>・態度</a:t>
            </a:r>
            <a:r>
              <a:rPr lang="ja-JP" altLang="en-US" sz="2333">
                <a:solidFill>
                  <a:schemeClr val="tx2"/>
                </a:solidFill>
                <a:latin typeface="+mn-ea"/>
              </a:rPr>
              <a:t>に注意する</a:t>
            </a:r>
            <a:endParaRPr lang="en-US" altLang="ja-JP" sz="2333" dirty="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相談に対応するときには、個人の尊厳を傷つけないよう十分に注意すること</a:t>
            </a:r>
            <a:r>
              <a:rPr lang="ja-JP" altLang="en-US" sz="2333">
                <a:solidFill>
                  <a:schemeClr val="tx2"/>
                </a:solidFill>
                <a:latin typeface="+mn-ea"/>
              </a:rPr>
              <a:t>が求められる</a:t>
            </a:r>
            <a:endParaRPr lang="ja-JP" altLang="en-US" sz="2333" dirty="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endParaRPr lang="en-US" altLang="ja-JP" sz="2667" dirty="0">
              <a:solidFill>
                <a:schemeClr val="tx2"/>
              </a:solidFill>
              <a:latin typeface="+mn-ea"/>
            </a:endParaRPr>
          </a:p>
        </p:txBody>
      </p:sp>
      <p:sp>
        <p:nvSpPr>
          <p:cNvPr id="2" name="タイトル 1">
            <a:extLst>
              <a:ext uri="{FF2B5EF4-FFF2-40B4-BE49-F238E27FC236}">
                <a16:creationId xmlns:a16="http://schemas.microsoft.com/office/drawing/2014/main" id="{9EC1B648-D1D1-4719-8D51-9A8FED7FB052}"/>
              </a:ext>
            </a:extLst>
          </p:cNvPr>
          <p:cNvSpPr>
            <a:spLocks noGrp="1"/>
          </p:cNvSpPr>
          <p:nvPr>
            <p:ph type="title" idx="4294967295"/>
          </p:nvPr>
        </p:nvSpPr>
        <p:spPr>
          <a:xfrm>
            <a:off x="2426229" y="291042"/>
            <a:ext cx="4667250" cy="952500"/>
          </a:xfrm>
        </p:spPr>
        <p:txBody>
          <a:bodyPr rtlCol="0">
            <a:normAutofit fontScale="90000"/>
          </a:bodyPr>
          <a:lstStyle/>
          <a:p>
            <a:pPr fontAlgn="auto">
              <a:spcAft>
                <a:spcPts val="0"/>
              </a:spcAft>
              <a:defRPr/>
            </a:pPr>
            <a:r>
              <a:rPr lang="ja-JP" altLang="en-US" sz="3000" b="1" dirty="0">
                <a:solidFill>
                  <a:schemeClr val="tx2"/>
                </a:solidFill>
              </a:rPr>
              <a:t>脅威を与えたり脅威を感じ</a:t>
            </a:r>
            <a:br>
              <a:rPr lang="ja-JP" altLang="en-US" sz="3000" b="1" dirty="0">
                <a:solidFill>
                  <a:schemeClr val="tx2"/>
                </a:solidFill>
              </a:rPr>
            </a:br>
            <a:r>
              <a:rPr lang="ja-JP" altLang="en-US" sz="3000" b="1" dirty="0">
                <a:solidFill>
                  <a:schemeClr val="tx2"/>
                </a:solidFill>
              </a:rPr>
              <a:t>させたりする言葉を遣わない　　　　　　　　　　</a:t>
            </a:r>
          </a:p>
        </p:txBody>
      </p:sp>
      <p:sp>
        <p:nvSpPr>
          <p:cNvPr id="6" name="スライド番号プレースホルダ 5">
            <a:extLst>
              <a:ext uri="{FF2B5EF4-FFF2-40B4-BE49-F238E27FC236}">
                <a16:creationId xmlns:a16="http://schemas.microsoft.com/office/drawing/2014/main" id="{0A75A0F5-72C7-409C-916D-BEBAC54162B8}"/>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930EF12C-C70B-49F2-B8A7-5B07FC412677}" type="slidenum">
              <a:rPr lang="ja-JP" altLang="en-US">
                <a:solidFill>
                  <a:srgbClr val="000000"/>
                </a:solidFill>
                <a:latin typeface="メイリオ" panose="020B0604030504040204" pitchFamily="50" charset="-128"/>
              </a:rPr>
              <a:pPr defTabSz="761992">
                <a:defRPr/>
              </a:pPr>
              <a:t>29</a:t>
            </a:fld>
            <a:endParaRPr lang="ja-JP" altLang="en-US">
              <a:solidFill>
                <a:srgbClr val="000000"/>
              </a:solidFill>
              <a:latin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6">
            <a:extLst>
              <a:ext uri="{FF2B5EF4-FFF2-40B4-BE49-F238E27FC236}">
                <a16:creationId xmlns:a16="http://schemas.microsoft.com/office/drawing/2014/main" id="{9DBEDC19-8D83-4E74-8B90-13B97467E3C7}"/>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AB54BA63-AABB-4069-A4BB-BB01EC59922E}" type="slidenum">
              <a:rPr lang="ja-JP" altLang="en-US">
                <a:solidFill>
                  <a:srgbClr val="000000"/>
                </a:solidFill>
                <a:latin typeface="メイリオ" panose="020B0604030504040204" pitchFamily="50" charset="-128"/>
              </a:rPr>
              <a:pPr defTabSz="761992">
                <a:defRPr/>
              </a:pPr>
              <a:t>3</a:t>
            </a:fld>
            <a:endParaRPr lang="ja-JP" altLang="en-US">
              <a:solidFill>
                <a:srgbClr val="000000"/>
              </a:solidFill>
              <a:latin typeface="メイリオ" panose="020B0604030504040204" pitchFamily="50" charset="-128"/>
            </a:endParaRPr>
          </a:p>
        </p:txBody>
      </p:sp>
      <p:pic>
        <p:nvPicPr>
          <p:cNvPr id="6" name="図 5">
            <a:extLst>
              <a:ext uri="{FF2B5EF4-FFF2-40B4-BE49-F238E27FC236}">
                <a16:creationId xmlns:a16="http://schemas.microsoft.com/office/drawing/2014/main" id="{C3FC8E42-3AF7-6C44-BAFC-2EAA98FDC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53" y="193732"/>
            <a:ext cx="4718434" cy="5327536"/>
          </a:xfrm>
          <a:prstGeom prst="rect">
            <a:avLst/>
          </a:prstGeom>
        </p:spPr>
      </p:pic>
      <p:sp>
        <p:nvSpPr>
          <p:cNvPr id="8" name="テキスト ボックス 7">
            <a:extLst>
              <a:ext uri="{FF2B5EF4-FFF2-40B4-BE49-F238E27FC236}">
                <a16:creationId xmlns:a16="http://schemas.microsoft.com/office/drawing/2014/main" id="{6FE6DF5B-1F24-6B41-AF96-90AF16F5632A}"/>
              </a:ext>
            </a:extLst>
          </p:cNvPr>
          <p:cNvSpPr txBox="1"/>
          <p:nvPr/>
        </p:nvSpPr>
        <p:spPr>
          <a:xfrm>
            <a:off x="6568292" y="754743"/>
            <a:ext cx="1005403" cy="584775"/>
          </a:xfrm>
          <a:prstGeom prst="rect">
            <a:avLst/>
          </a:prstGeom>
          <a:noFill/>
        </p:spPr>
        <p:txBody>
          <a:bodyPr wrap="none" rtlCol="0">
            <a:spAutoFit/>
          </a:bodyPr>
          <a:lstStyle/>
          <a:p>
            <a:pPr algn="ctr"/>
            <a:r>
              <a:rPr kumimoji="1" lang="ja-JP" altLang="en-US" sz="3200"/>
              <a:t>屋根</a:t>
            </a:r>
          </a:p>
        </p:txBody>
      </p:sp>
      <p:sp>
        <p:nvSpPr>
          <p:cNvPr id="9" name="テキスト ボックス 8">
            <a:extLst>
              <a:ext uri="{FF2B5EF4-FFF2-40B4-BE49-F238E27FC236}">
                <a16:creationId xmlns:a16="http://schemas.microsoft.com/office/drawing/2014/main" id="{11E1C8E4-8DDF-DB44-AA90-E8556591AE5B}"/>
              </a:ext>
            </a:extLst>
          </p:cNvPr>
          <p:cNvSpPr txBox="1"/>
          <p:nvPr/>
        </p:nvSpPr>
        <p:spPr>
          <a:xfrm>
            <a:off x="6773476" y="1424979"/>
            <a:ext cx="595035" cy="584775"/>
          </a:xfrm>
          <a:prstGeom prst="rect">
            <a:avLst/>
          </a:prstGeom>
          <a:noFill/>
        </p:spPr>
        <p:txBody>
          <a:bodyPr wrap="none" rtlCol="0">
            <a:spAutoFit/>
          </a:bodyPr>
          <a:lstStyle/>
          <a:p>
            <a:pPr algn="ctr"/>
            <a:r>
              <a:rPr kumimoji="1" lang="ja-JP" altLang="en-US" sz="3200"/>
              <a:t>柱</a:t>
            </a:r>
          </a:p>
        </p:txBody>
      </p:sp>
      <p:sp>
        <p:nvSpPr>
          <p:cNvPr id="10" name="テキスト ボックス 9">
            <a:extLst>
              <a:ext uri="{FF2B5EF4-FFF2-40B4-BE49-F238E27FC236}">
                <a16:creationId xmlns:a16="http://schemas.microsoft.com/office/drawing/2014/main" id="{E31F0407-811B-EB45-83E1-8CB3FEF9AD5B}"/>
              </a:ext>
            </a:extLst>
          </p:cNvPr>
          <p:cNvSpPr txBox="1"/>
          <p:nvPr/>
        </p:nvSpPr>
        <p:spPr>
          <a:xfrm>
            <a:off x="6568293" y="2095215"/>
            <a:ext cx="1005403" cy="584775"/>
          </a:xfrm>
          <a:prstGeom prst="rect">
            <a:avLst/>
          </a:prstGeom>
          <a:noFill/>
        </p:spPr>
        <p:txBody>
          <a:bodyPr wrap="none" rtlCol="0">
            <a:spAutoFit/>
          </a:bodyPr>
          <a:lstStyle/>
          <a:p>
            <a:pPr algn="ctr"/>
            <a:r>
              <a:rPr kumimoji="1" lang="ja-JP" altLang="en-US" sz="3200"/>
              <a:t>土台</a:t>
            </a:r>
          </a:p>
        </p:txBody>
      </p:sp>
      <p:sp>
        <p:nvSpPr>
          <p:cNvPr id="11" name="テキスト ボックス 10">
            <a:extLst>
              <a:ext uri="{FF2B5EF4-FFF2-40B4-BE49-F238E27FC236}">
                <a16:creationId xmlns:a16="http://schemas.microsoft.com/office/drawing/2014/main" id="{FE191DF6-C926-764E-9921-138020A3C477}"/>
              </a:ext>
            </a:extLst>
          </p:cNvPr>
          <p:cNvSpPr txBox="1"/>
          <p:nvPr/>
        </p:nvSpPr>
        <p:spPr>
          <a:xfrm>
            <a:off x="6568292" y="2765451"/>
            <a:ext cx="1005404" cy="584775"/>
          </a:xfrm>
          <a:prstGeom prst="rect">
            <a:avLst/>
          </a:prstGeom>
          <a:noFill/>
        </p:spPr>
        <p:txBody>
          <a:bodyPr wrap="none" rtlCol="0">
            <a:spAutoFit/>
          </a:bodyPr>
          <a:lstStyle/>
          <a:p>
            <a:pPr algn="ctr"/>
            <a:r>
              <a:rPr kumimoji="1" lang="ja-JP" altLang="en-US" sz="3200"/>
              <a:t>基礎</a:t>
            </a:r>
          </a:p>
        </p:txBody>
      </p:sp>
      <p:sp>
        <p:nvSpPr>
          <p:cNvPr id="12" name="テキスト ボックス 11">
            <a:extLst>
              <a:ext uri="{FF2B5EF4-FFF2-40B4-BE49-F238E27FC236}">
                <a16:creationId xmlns:a16="http://schemas.microsoft.com/office/drawing/2014/main" id="{84E54C21-1461-5C41-8021-EC9C135B3AB1}"/>
              </a:ext>
            </a:extLst>
          </p:cNvPr>
          <p:cNvSpPr txBox="1"/>
          <p:nvPr/>
        </p:nvSpPr>
        <p:spPr>
          <a:xfrm>
            <a:off x="6568292" y="3435687"/>
            <a:ext cx="1005403" cy="584775"/>
          </a:xfrm>
          <a:prstGeom prst="rect">
            <a:avLst/>
          </a:prstGeom>
          <a:noFill/>
        </p:spPr>
        <p:txBody>
          <a:bodyPr wrap="none" rtlCol="0">
            <a:spAutoFit/>
          </a:bodyPr>
          <a:lstStyle/>
          <a:p>
            <a:pPr algn="ctr"/>
            <a:r>
              <a:rPr kumimoji="1" lang="ja-JP" altLang="en-US" sz="3200"/>
              <a:t>地盤</a:t>
            </a:r>
          </a:p>
        </p:txBody>
      </p:sp>
      <p:sp>
        <p:nvSpPr>
          <p:cNvPr id="13" name="テキスト ボックス 12">
            <a:extLst>
              <a:ext uri="{FF2B5EF4-FFF2-40B4-BE49-F238E27FC236}">
                <a16:creationId xmlns:a16="http://schemas.microsoft.com/office/drawing/2014/main" id="{3A94C050-016F-6C4F-87EA-EB7F54DAEA2F}"/>
              </a:ext>
            </a:extLst>
          </p:cNvPr>
          <p:cNvSpPr txBox="1"/>
          <p:nvPr/>
        </p:nvSpPr>
        <p:spPr>
          <a:xfrm>
            <a:off x="6568292" y="4105925"/>
            <a:ext cx="1005403" cy="584775"/>
          </a:xfrm>
          <a:prstGeom prst="rect">
            <a:avLst/>
          </a:prstGeom>
          <a:noFill/>
        </p:spPr>
        <p:txBody>
          <a:bodyPr wrap="none" rtlCol="0">
            <a:spAutoFit/>
          </a:bodyPr>
          <a:lstStyle/>
          <a:p>
            <a:pPr algn="ctr"/>
            <a:r>
              <a:rPr kumimoji="1" lang="ja-JP" altLang="en-US" sz="3200"/>
              <a:t>岩盤</a:t>
            </a:r>
          </a:p>
        </p:txBody>
      </p:sp>
      <p:cxnSp>
        <p:nvCxnSpPr>
          <p:cNvPr id="17" name="直線矢印コネクタ 16">
            <a:extLst>
              <a:ext uri="{FF2B5EF4-FFF2-40B4-BE49-F238E27FC236}">
                <a16:creationId xmlns:a16="http://schemas.microsoft.com/office/drawing/2014/main" id="{29F993B2-A102-EB40-B717-693D1FA402F0}"/>
              </a:ext>
            </a:extLst>
          </p:cNvPr>
          <p:cNvCxnSpPr/>
          <p:nvPr/>
        </p:nvCxnSpPr>
        <p:spPr>
          <a:xfrm flipH="1" flipV="1">
            <a:off x="4931229" y="754743"/>
            <a:ext cx="1545771" cy="292387"/>
          </a:xfrm>
          <a:prstGeom prst="straightConnector1">
            <a:avLst/>
          </a:prstGeom>
          <a:ln w="19050">
            <a:tailEnd type="triangle" w="lg" len="lg"/>
          </a:ln>
        </p:spPr>
        <p:style>
          <a:lnRef idx="1">
            <a:schemeClr val="accent2"/>
          </a:lnRef>
          <a:fillRef idx="0">
            <a:schemeClr val="accent2"/>
          </a:fillRef>
          <a:effectRef idx="0">
            <a:schemeClr val="accent2"/>
          </a:effectRef>
          <a:fontRef idx="minor">
            <a:schemeClr val="tx1"/>
          </a:fontRef>
        </p:style>
      </p:cxnSp>
      <p:cxnSp>
        <p:nvCxnSpPr>
          <p:cNvPr id="18" name="直線矢印コネクタ 17">
            <a:extLst>
              <a:ext uri="{FF2B5EF4-FFF2-40B4-BE49-F238E27FC236}">
                <a16:creationId xmlns:a16="http://schemas.microsoft.com/office/drawing/2014/main" id="{91E7F80C-6051-2941-92D9-7399F16F2803}"/>
              </a:ext>
            </a:extLst>
          </p:cNvPr>
          <p:cNvCxnSpPr>
            <a:cxnSpLocks/>
          </p:cNvCxnSpPr>
          <p:nvPr/>
        </p:nvCxnSpPr>
        <p:spPr>
          <a:xfrm flipH="1" flipV="1">
            <a:off x="4931229" y="1717366"/>
            <a:ext cx="1545771" cy="1"/>
          </a:xfrm>
          <a:prstGeom prst="straightConnector1">
            <a:avLst/>
          </a:prstGeom>
          <a:ln w="19050">
            <a:tailEnd type="triangle" w="lg" len="lg"/>
          </a:ln>
        </p:spPr>
        <p:style>
          <a:lnRef idx="1">
            <a:schemeClr val="accent2"/>
          </a:lnRef>
          <a:fillRef idx="0">
            <a:schemeClr val="accent2"/>
          </a:fillRef>
          <a:effectRef idx="0">
            <a:schemeClr val="accent2"/>
          </a:effectRef>
          <a:fontRef idx="minor">
            <a:schemeClr val="tx1"/>
          </a:fontRef>
        </p:style>
      </p:cxnSp>
      <p:cxnSp>
        <p:nvCxnSpPr>
          <p:cNvPr id="20" name="直線矢印コネクタ 19">
            <a:extLst>
              <a:ext uri="{FF2B5EF4-FFF2-40B4-BE49-F238E27FC236}">
                <a16:creationId xmlns:a16="http://schemas.microsoft.com/office/drawing/2014/main" id="{A912EDA3-9BB3-B943-890A-AA7E004A1C6A}"/>
              </a:ext>
            </a:extLst>
          </p:cNvPr>
          <p:cNvCxnSpPr>
            <a:cxnSpLocks/>
          </p:cNvCxnSpPr>
          <p:nvPr/>
        </p:nvCxnSpPr>
        <p:spPr>
          <a:xfrm flipH="1">
            <a:off x="5072743" y="2420737"/>
            <a:ext cx="1377139" cy="436763"/>
          </a:xfrm>
          <a:prstGeom prst="straightConnector1">
            <a:avLst/>
          </a:prstGeom>
          <a:ln w="19050">
            <a:tailEnd type="triangle" w="lg" len="lg"/>
          </a:ln>
        </p:spPr>
        <p:style>
          <a:lnRef idx="1">
            <a:schemeClr val="accent2"/>
          </a:lnRef>
          <a:fillRef idx="0">
            <a:schemeClr val="accent2"/>
          </a:fillRef>
          <a:effectRef idx="0">
            <a:schemeClr val="accent2"/>
          </a:effectRef>
          <a:fontRef idx="minor">
            <a:schemeClr val="tx1"/>
          </a:fontRef>
        </p:style>
      </p:cxnSp>
      <p:cxnSp>
        <p:nvCxnSpPr>
          <p:cNvPr id="22" name="直線矢印コネクタ 21">
            <a:extLst>
              <a:ext uri="{FF2B5EF4-FFF2-40B4-BE49-F238E27FC236}">
                <a16:creationId xmlns:a16="http://schemas.microsoft.com/office/drawing/2014/main" id="{C1658571-F8E6-654E-A9A0-AAF4B0E237A4}"/>
              </a:ext>
            </a:extLst>
          </p:cNvPr>
          <p:cNvCxnSpPr>
            <a:cxnSpLocks/>
          </p:cNvCxnSpPr>
          <p:nvPr/>
        </p:nvCxnSpPr>
        <p:spPr>
          <a:xfrm flipH="1">
            <a:off x="5154708" y="3075506"/>
            <a:ext cx="1295175" cy="274720"/>
          </a:xfrm>
          <a:prstGeom prst="straightConnector1">
            <a:avLst/>
          </a:prstGeom>
          <a:ln w="19050">
            <a:tailEnd type="triangle" w="lg" len="lg"/>
          </a:ln>
        </p:spPr>
        <p:style>
          <a:lnRef idx="1">
            <a:schemeClr val="accent2"/>
          </a:lnRef>
          <a:fillRef idx="0">
            <a:schemeClr val="accent2"/>
          </a:fillRef>
          <a:effectRef idx="0">
            <a:schemeClr val="accent2"/>
          </a:effectRef>
          <a:fontRef idx="minor">
            <a:schemeClr val="tx1"/>
          </a:fontRef>
        </p:style>
      </p:cxnSp>
      <p:cxnSp>
        <p:nvCxnSpPr>
          <p:cNvPr id="25" name="直線矢印コネクタ 24">
            <a:extLst>
              <a:ext uri="{FF2B5EF4-FFF2-40B4-BE49-F238E27FC236}">
                <a16:creationId xmlns:a16="http://schemas.microsoft.com/office/drawing/2014/main" id="{300AC966-C346-FE48-89A1-DBBD69E248EC}"/>
              </a:ext>
            </a:extLst>
          </p:cNvPr>
          <p:cNvCxnSpPr>
            <a:cxnSpLocks/>
          </p:cNvCxnSpPr>
          <p:nvPr/>
        </p:nvCxnSpPr>
        <p:spPr>
          <a:xfrm flipH="1">
            <a:off x="5378187" y="3722914"/>
            <a:ext cx="1098814" cy="185057"/>
          </a:xfrm>
          <a:prstGeom prst="straightConnector1">
            <a:avLst/>
          </a:prstGeom>
          <a:ln w="19050">
            <a:tailEnd type="triangle" w="lg" len="lg"/>
          </a:ln>
        </p:spPr>
        <p:style>
          <a:lnRef idx="1">
            <a:schemeClr val="accent2"/>
          </a:lnRef>
          <a:fillRef idx="0">
            <a:schemeClr val="accent2"/>
          </a:fillRef>
          <a:effectRef idx="0">
            <a:schemeClr val="accent2"/>
          </a:effectRef>
          <a:fontRef idx="minor">
            <a:schemeClr val="tx1"/>
          </a:fontRef>
        </p:style>
      </p:cxnSp>
      <p:cxnSp>
        <p:nvCxnSpPr>
          <p:cNvPr id="27" name="直線矢印コネクタ 26">
            <a:extLst>
              <a:ext uri="{FF2B5EF4-FFF2-40B4-BE49-F238E27FC236}">
                <a16:creationId xmlns:a16="http://schemas.microsoft.com/office/drawing/2014/main" id="{E08DD7BD-CF14-ED46-BEBB-42E2360B70F1}"/>
              </a:ext>
            </a:extLst>
          </p:cNvPr>
          <p:cNvCxnSpPr>
            <a:cxnSpLocks/>
          </p:cNvCxnSpPr>
          <p:nvPr/>
        </p:nvCxnSpPr>
        <p:spPr>
          <a:xfrm flipH="1">
            <a:off x="5428244" y="4393151"/>
            <a:ext cx="1048757" cy="315214"/>
          </a:xfrm>
          <a:prstGeom prst="straightConnector1">
            <a:avLst/>
          </a:prstGeom>
          <a:ln w="19050">
            <a:tailEnd type="triangle"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35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1+#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1+#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A3F1B168-E7AF-4989-9B1D-AEBA553A3D3A}"/>
              </a:ext>
            </a:extLst>
          </p:cNvPr>
          <p:cNvSpPr>
            <a:spLocks noGrp="1"/>
          </p:cNvSpPr>
          <p:nvPr>
            <p:ph type="subTitle" idx="4294967295"/>
          </p:nvPr>
        </p:nvSpPr>
        <p:spPr>
          <a:xfrm>
            <a:off x="1393371" y="1258094"/>
            <a:ext cx="6501796" cy="3085305"/>
          </a:xfrm>
        </p:spPr>
        <p:txBody>
          <a:bodyPr rtlCol="0">
            <a:noAutofit/>
          </a:bodyPr>
          <a:lstStyle/>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ウェブサイトは誰でも見られることを意識して内容</a:t>
            </a:r>
            <a:r>
              <a:rPr lang="ja-JP" altLang="en-US" sz="2333">
                <a:ln w="0"/>
                <a:solidFill>
                  <a:schemeClr val="tx2"/>
                </a:solidFill>
                <a:latin typeface="+mn-ea"/>
              </a:rPr>
              <a:t>を選ぶ</a:t>
            </a:r>
            <a:endParaRPr lang="en-US" altLang="ja-JP" sz="2333" dirty="0">
              <a:ln w="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個人情報、顔写真などは</a:t>
            </a:r>
            <a:r>
              <a:rPr lang="ja-JP" altLang="en-US" sz="2333" u="sng" dirty="0">
                <a:ln w="0"/>
                <a:solidFill>
                  <a:schemeClr val="tx2"/>
                </a:solidFill>
                <a:latin typeface="+mn-ea"/>
              </a:rPr>
              <a:t>本人または保護者の許可</a:t>
            </a:r>
            <a:r>
              <a:rPr lang="ja-JP" altLang="en-US" sz="2333" dirty="0">
                <a:ln w="0"/>
                <a:solidFill>
                  <a:schemeClr val="tx2"/>
                </a:solidFill>
                <a:latin typeface="+mn-ea"/>
              </a:rPr>
              <a:t>なく投稿しない</a:t>
            </a: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インターネットは、使い方を誤ると個人の尊厳を深く傷つける恐れ</a:t>
            </a:r>
            <a:r>
              <a:rPr lang="ja-JP" altLang="en-US" sz="2333">
                <a:ln w="0"/>
                <a:solidFill>
                  <a:schemeClr val="tx2"/>
                </a:solidFill>
                <a:latin typeface="+mn-ea"/>
              </a:rPr>
              <a:t>がある</a:t>
            </a:r>
            <a:endParaRPr lang="en-US" altLang="ja-JP" sz="2333" dirty="0">
              <a:ln w="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a:ln w="0"/>
                <a:solidFill>
                  <a:schemeClr val="tx2"/>
                </a:solidFill>
                <a:latin typeface="+mn-ea"/>
              </a:rPr>
              <a:t>連盟、団のルールに従う</a:t>
            </a:r>
            <a:endParaRPr lang="ja-JP" altLang="en-US" sz="2333" dirty="0">
              <a:ln w="0"/>
              <a:solidFill>
                <a:schemeClr val="tx2"/>
              </a:solidFill>
              <a:latin typeface="+mn-ea"/>
            </a:endParaRPr>
          </a:p>
        </p:txBody>
      </p:sp>
      <p:sp>
        <p:nvSpPr>
          <p:cNvPr id="41987" name="タイトル 1">
            <a:extLst>
              <a:ext uri="{FF2B5EF4-FFF2-40B4-BE49-F238E27FC236}">
                <a16:creationId xmlns:a16="http://schemas.microsoft.com/office/drawing/2014/main" id="{50C38064-57F4-458B-84A0-A10478CCA77E}"/>
              </a:ext>
            </a:extLst>
          </p:cNvPr>
          <p:cNvSpPr>
            <a:spLocks noGrp="1"/>
          </p:cNvSpPr>
          <p:nvPr>
            <p:ph type="title" idx="4294967295"/>
          </p:nvPr>
        </p:nvSpPr>
        <p:spPr>
          <a:xfrm>
            <a:off x="3177647" y="202407"/>
            <a:ext cx="3219979" cy="952500"/>
          </a:xfrm>
        </p:spPr>
        <p:txBody>
          <a:bodyPr/>
          <a:lstStyle/>
          <a:p>
            <a:r>
              <a:rPr lang="ja-JP" altLang="en-US" sz="2667" b="1" dirty="0">
                <a:solidFill>
                  <a:schemeClr val="tx2"/>
                </a:solidFill>
              </a:rPr>
              <a:t>個人情報の取扱い　　　　　　　　　　</a:t>
            </a:r>
          </a:p>
        </p:txBody>
      </p:sp>
      <p:sp>
        <p:nvSpPr>
          <p:cNvPr id="6" name="スライド番号プレースホルダ 5">
            <a:extLst>
              <a:ext uri="{FF2B5EF4-FFF2-40B4-BE49-F238E27FC236}">
                <a16:creationId xmlns:a16="http://schemas.microsoft.com/office/drawing/2014/main" id="{5854D07F-E92A-42D8-9ED4-D1A7434AF370}"/>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2D4CBFA4-3FE8-4BDD-9592-CD5D7B72EA00}" type="slidenum">
              <a:rPr lang="ja-JP" altLang="en-US">
                <a:solidFill>
                  <a:srgbClr val="000000"/>
                </a:solidFill>
                <a:latin typeface="メイリオ" panose="020B0604030504040204" pitchFamily="50" charset="-128"/>
              </a:rPr>
              <a:pPr defTabSz="761992">
                <a:defRPr/>
              </a:pPr>
              <a:t>30</a:t>
            </a:fld>
            <a:endParaRPr lang="ja-JP" altLang="en-US">
              <a:solidFill>
                <a:srgbClr val="000000"/>
              </a:solidFill>
              <a:latin typeface="メイリオ" panose="020B0604030504040204"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7ADB0907-F589-4113-92F9-22922567A411}"/>
              </a:ext>
            </a:extLst>
          </p:cNvPr>
          <p:cNvSpPr>
            <a:spLocks noGrp="1"/>
          </p:cNvSpPr>
          <p:nvPr>
            <p:ph type="subTitle" idx="4294967295"/>
          </p:nvPr>
        </p:nvSpPr>
        <p:spPr>
          <a:xfrm>
            <a:off x="1781969" y="1628511"/>
            <a:ext cx="6254750" cy="1807104"/>
          </a:xfrm>
        </p:spPr>
        <p:txBody>
          <a:bodyPr rtlCol="0">
            <a:noAutofit/>
          </a:bodyPr>
          <a:lstStyle/>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活動中の喫煙は、スカウトの目に触れないところで</a:t>
            </a:r>
            <a:endParaRPr lang="en-US" altLang="ja-JP" sz="2333" dirty="0">
              <a:ln w="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また煙のにおいや受動喫煙などにも十分に注意</a:t>
            </a:r>
          </a:p>
          <a:p>
            <a:pPr marL="380996" indent="-380996" defTabSz="761992" fontAlgn="auto">
              <a:lnSpc>
                <a:spcPct val="150000"/>
              </a:lnSpc>
              <a:spcBef>
                <a:spcPts val="0"/>
              </a:spcBef>
              <a:spcAft>
                <a:spcPts val="1000"/>
              </a:spcAft>
              <a:buFont typeface="Wingdings" panose="05000000000000000000" pitchFamily="2" charset="2"/>
              <a:buChar char="Ø"/>
              <a:defRPr/>
            </a:pPr>
            <a:endParaRPr lang="ja-JP" altLang="en-US" sz="2667" dirty="0">
              <a:ln w="0"/>
              <a:solidFill>
                <a:schemeClr val="tx2"/>
              </a:solidFill>
              <a:latin typeface="+mn-ea"/>
            </a:endParaRPr>
          </a:p>
        </p:txBody>
      </p:sp>
      <p:sp>
        <p:nvSpPr>
          <p:cNvPr id="2" name="タイトル 1">
            <a:extLst>
              <a:ext uri="{FF2B5EF4-FFF2-40B4-BE49-F238E27FC236}">
                <a16:creationId xmlns:a16="http://schemas.microsoft.com/office/drawing/2014/main" id="{C1F4F787-6954-4481-AC7C-290BC133C3FC}"/>
              </a:ext>
            </a:extLst>
          </p:cNvPr>
          <p:cNvSpPr>
            <a:spLocks noGrp="1"/>
          </p:cNvSpPr>
          <p:nvPr>
            <p:ph type="title" idx="4294967295"/>
          </p:nvPr>
        </p:nvSpPr>
        <p:spPr>
          <a:xfrm>
            <a:off x="2489730" y="505354"/>
            <a:ext cx="4839229" cy="952500"/>
          </a:xfrm>
        </p:spPr>
        <p:txBody>
          <a:bodyPr rtlCol="0">
            <a:normAutofit fontScale="90000"/>
          </a:bodyPr>
          <a:lstStyle/>
          <a:p>
            <a:pPr fontAlgn="auto">
              <a:spcAft>
                <a:spcPts val="0"/>
              </a:spcAft>
              <a:defRPr/>
            </a:pPr>
            <a:r>
              <a:rPr lang="ja-JP" altLang="en-US" sz="3000" b="1" dirty="0">
                <a:solidFill>
                  <a:schemeClr val="tx2"/>
                </a:solidFill>
              </a:rPr>
              <a:t>活動中にスカウトの前での</a:t>
            </a:r>
            <a:br>
              <a:rPr lang="ja-JP" altLang="en-US" sz="3000" b="1" dirty="0">
                <a:solidFill>
                  <a:schemeClr val="tx2"/>
                </a:solidFill>
              </a:rPr>
            </a:br>
            <a:r>
              <a:rPr lang="ja-JP" altLang="en-US" sz="3000" b="1" dirty="0">
                <a:solidFill>
                  <a:schemeClr val="tx2"/>
                </a:solidFill>
              </a:rPr>
              <a:t>喫煙はしない　　　　　　　　　　</a:t>
            </a:r>
          </a:p>
        </p:txBody>
      </p:sp>
      <p:sp>
        <p:nvSpPr>
          <p:cNvPr id="6" name="スライド番号プレースホルダ 5">
            <a:extLst>
              <a:ext uri="{FF2B5EF4-FFF2-40B4-BE49-F238E27FC236}">
                <a16:creationId xmlns:a16="http://schemas.microsoft.com/office/drawing/2014/main" id="{BCCAB474-6C1F-45CB-B2B2-0A89A04966FF}"/>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BEE308B5-9D98-4160-8B02-75954BAEFC72}" type="slidenum">
              <a:rPr lang="ja-JP" altLang="en-US">
                <a:solidFill>
                  <a:srgbClr val="000000"/>
                </a:solidFill>
                <a:latin typeface="メイリオ" panose="020B0604030504040204" pitchFamily="50" charset="-128"/>
              </a:rPr>
              <a:pPr defTabSz="761992">
                <a:defRPr/>
              </a:pPr>
              <a:t>31</a:t>
            </a:fld>
            <a:endParaRPr lang="ja-JP" altLang="en-US">
              <a:solidFill>
                <a:srgbClr val="000000"/>
              </a:solidFill>
              <a:latin typeface="メイリオ" panose="020B0604030504040204" pitchFamily="50"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コンテンツ プレースホルダ 2">
            <a:extLst>
              <a:ext uri="{FF2B5EF4-FFF2-40B4-BE49-F238E27FC236}">
                <a16:creationId xmlns:a16="http://schemas.microsoft.com/office/drawing/2014/main" id="{E0A235AF-E004-47D6-9FA2-E46F48C82E69}"/>
              </a:ext>
            </a:extLst>
          </p:cNvPr>
          <p:cNvSpPr>
            <a:spLocks noGrp="1"/>
          </p:cNvSpPr>
          <p:nvPr>
            <p:ph type="subTitle" idx="4294967295"/>
          </p:nvPr>
        </p:nvSpPr>
        <p:spPr>
          <a:xfrm>
            <a:off x="1491343" y="1169459"/>
            <a:ext cx="6317835" cy="2308490"/>
          </a:xfrm>
        </p:spPr>
        <p:txBody>
          <a:bodyPr/>
          <a:lstStyle/>
          <a:p>
            <a:pPr marL="380996" indent="-380996" defTabSz="761992">
              <a:spcBef>
                <a:spcPct val="0"/>
              </a:spcBef>
              <a:spcAft>
                <a:spcPts val="1000"/>
              </a:spcAft>
              <a:buFont typeface="Wingdings" panose="05000000000000000000" pitchFamily="2" charset="2"/>
              <a:buChar char="Ø"/>
            </a:pPr>
            <a:r>
              <a:rPr lang="ja-JP" altLang="en-US" sz="2333" dirty="0">
                <a:solidFill>
                  <a:schemeClr val="tx2"/>
                </a:solidFill>
              </a:rPr>
              <a:t>活動中の飲酒は</a:t>
            </a:r>
            <a:r>
              <a:rPr lang="ja-JP" altLang="en-US" sz="2333" dirty="0">
                <a:solidFill>
                  <a:srgbClr val="FF0000"/>
                </a:solidFill>
              </a:rPr>
              <a:t>絶対に</a:t>
            </a:r>
            <a:r>
              <a:rPr lang="ja-JP" altLang="en-US" sz="2333" dirty="0">
                <a:solidFill>
                  <a:schemeClr val="tx2"/>
                </a:solidFill>
              </a:rPr>
              <a:t>して</a:t>
            </a:r>
            <a:r>
              <a:rPr lang="ja-JP" altLang="en-US" sz="2333">
                <a:solidFill>
                  <a:schemeClr val="tx2"/>
                </a:solidFill>
              </a:rPr>
              <a:t>はいけない</a:t>
            </a:r>
            <a:endParaRPr lang="en-US" altLang="ja-JP" sz="2333" dirty="0">
              <a:solidFill>
                <a:schemeClr val="tx2"/>
              </a:solidFill>
            </a:endParaRPr>
          </a:p>
          <a:p>
            <a:pPr marL="380996" indent="-380996" defTabSz="761992">
              <a:spcBef>
                <a:spcPct val="0"/>
              </a:spcBef>
              <a:spcAft>
                <a:spcPts val="1000"/>
              </a:spcAft>
              <a:buFont typeface="Wingdings" panose="05000000000000000000" pitchFamily="2" charset="2"/>
              <a:buChar char="Ø"/>
            </a:pPr>
            <a:r>
              <a:rPr lang="ja-JP" altLang="en-US" sz="2333" dirty="0">
                <a:solidFill>
                  <a:schemeClr val="tx2"/>
                </a:solidFill>
              </a:rPr>
              <a:t>活動中の飲酒は、スカウト活動に対する信用</a:t>
            </a:r>
            <a:r>
              <a:rPr lang="ja-JP" altLang="en-US" sz="2333">
                <a:solidFill>
                  <a:schemeClr val="tx2"/>
                </a:solidFill>
              </a:rPr>
              <a:t>を失う</a:t>
            </a:r>
            <a:endParaRPr lang="en-US" altLang="ja-JP" sz="2333" dirty="0">
              <a:solidFill>
                <a:schemeClr val="tx2"/>
              </a:solidFill>
            </a:endParaRPr>
          </a:p>
          <a:p>
            <a:pPr marL="380996" indent="-380996" defTabSz="761992">
              <a:spcBef>
                <a:spcPct val="0"/>
              </a:spcBef>
              <a:spcAft>
                <a:spcPts val="1000"/>
              </a:spcAft>
              <a:buFont typeface="Wingdings" panose="05000000000000000000" pitchFamily="2" charset="2"/>
              <a:buChar char="Ø"/>
            </a:pPr>
            <a:r>
              <a:rPr lang="ja-JP" altLang="en-US" sz="2333" dirty="0">
                <a:solidFill>
                  <a:schemeClr val="tx2"/>
                </a:solidFill>
              </a:rPr>
              <a:t>宿泊を伴う活動時は、就寝時間後も活動中</a:t>
            </a:r>
            <a:r>
              <a:rPr lang="ja-JP" altLang="en-US" sz="2333">
                <a:solidFill>
                  <a:schemeClr val="tx2"/>
                </a:solidFill>
              </a:rPr>
              <a:t>にあたる</a:t>
            </a:r>
            <a:endParaRPr lang="en-US" altLang="ja-JP" sz="2333" dirty="0">
              <a:solidFill>
                <a:schemeClr val="tx2"/>
              </a:solidFill>
            </a:endParaRPr>
          </a:p>
          <a:p>
            <a:pPr marL="380996" indent="-380996" defTabSz="761992">
              <a:spcBef>
                <a:spcPct val="0"/>
              </a:spcBef>
              <a:spcAft>
                <a:spcPts val="1000"/>
              </a:spcAft>
              <a:buFont typeface="Wingdings" panose="05000000000000000000" pitchFamily="2" charset="2"/>
              <a:buChar char="Ø"/>
            </a:pPr>
            <a:r>
              <a:rPr lang="ja-JP" altLang="en-US" sz="2333">
                <a:solidFill>
                  <a:schemeClr val="tx2"/>
                </a:solidFill>
              </a:rPr>
              <a:t>団として「しない」「させない」「認めない」の徹底を</a:t>
            </a:r>
            <a:endParaRPr lang="ja-JP" altLang="en-US" sz="2333" dirty="0">
              <a:solidFill>
                <a:schemeClr val="tx2"/>
              </a:solidFill>
            </a:endParaRPr>
          </a:p>
        </p:txBody>
      </p:sp>
      <p:sp>
        <p:nvSpPr>
          <p:cNvPr id="44035" name="タイトル 1">
            <a:extLst>
              <a:ext uri="{FF2B5EF4-FFF2-40B4-BE49-F238E27FC236}">
                <a16:creationId xmlns:a16="http://schemas.microsoft.com/office/drawing/2014/main" id="{73D65695-38B3-4E39-91AF-D792AAA649B4}"/>
              </a:ext>
            </a:extLst>
          </p:cNvPr>
          <p:cNvSpPr>
            <a:spLocks noGrp="1"/>
          </p:cNvSpPr>
          <p:nvPr>
            <p:ph type="title" idx="4294967295"/>
          </p:nvPr>
        </p:nvSpPr>
        <p:spPr>
          <a:xfrm>
            <a:off x="1973772" y="216959"/>
            <a:ext cx="5196456" cy="952500"/>
          </a:xfrm>
        </p:spPr>
        <p:txBody>
          <a:bodyPr/>
          <a:lstStyle/>
          <a:p>
            <a:r>
              <a:rPr lang="ja-JP" altLang="en-US" sz="2667" b="1" dirty="0">
                <a:solidFill>
                  <a:schemeClr val="tx2"/>
                </a:solidFill>
              </a:rPr>
              <a:t>スカウト活動中に飲酒をしない　　　　　　　　</a:t>
            </a:r>
          </a:p>
        </p:txBody>
      </p:sp>
      <p:sp>
        <p:nvSpPr>
          <p:cNvPr id="6" name="スライド番号プレースホルダ 5">
            <a:extLst>
              <a:ext uri="{FF2B5EF4-FFF2-40B4-BE49-F238E27FC236}">
                <a16:creationId xmlns:a16="http://schemas.microsoft.com/office/drawing/2014/main" id="{48BB8AAA-39F3-4D24-B3FF-FE753F02EA5C}"/>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CB888CD9-6473-412C-9CD1-0F610412C88F}" type="slidenum">
              <a:rPr lang="ja-JP" altLang="en-US">
                <a:solidFill>
                  <a:srgbClr val="000000"/>
                </a:solidFill>
                <a:latin typeface="メイリオ" panose="020B0604030504040204" pitchFamily="50" charset="-128"/>
              </a:rPr>
              <a:pPr defTabSz="761992">
                <a:defRPr/>
              </a:pPr>
              <a:t>32</a:t>
            </a:fld>
            <a:endParaRPr lang="ja-JP" altLang="en-US">
              <a:solidFill>
                <a:srgbClr val="000000"/>
              </a:solidFill>
              <a:latin typeface="メイリオ" panose="020B0604030504040204" pitchFamily="50"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コンテンツ プレースホルダ 2">
            <a:extLst>
              <a:ext uri="{FF2B5EF4-FFF2-40B4-BE49-F238E27FC236}">
                <a16:creationId xmlns:a16="http://schemas.microsoft.com/office/drawing/2014/main" id="{E0A235AF-E004-47D6-9FA2-E46F48C82E69}"/>
              </a:ext>
            </a:extLst>
          </p:cNvPr>
          <p:cNvSpPr>
            <a:spLocks noGrp="1"/>
          </p:cNvSpPr>
          <p:nvPr>
            <p:ph type="subTitle" idx="4294967295"/>
          </p:nvPr>
        </p:nvSpPr>
        <p:spPr>
          <a:xfrm>
            <a:off x="1328058" y="1108461"/>
            <a:ext cx="6257548" cy="3633773"/>
          </a:xfrm>
        </p:spPr>
        <p:txBody>
          <a:bodyPr/>
          <a:lstStyle/>
          <a:p>
            <a:pPr marL="380996" indent="-380996" algn="just" defTabSz="761992">
              <a:spcBef>
                <a:spcPct val="0"/>
              </a:spcBef>
              <a:spcAft>
                <a:spcPts val="1000"/>
              </a:spcAft>
              <a:buFont typeface="Wingdings" panose="05000000000000000000" pitchFamily="2" charset="2"/>
              <a:buChar char="Ø"/>
            </a:pPr>
            <a:r>
              <a:rPr lang="ja-JP" altLang="en-US" sz="2333">
                <a:solidFill>
                  <a:schemeClr val="tx2"/>
                </a:solidFill>
              </a:rPr>
              <a:t>どんな時でも、</a:t>
            </a:r>
            <a:r>
              <a:rPr lang="ja-JP" altLang="ja-JP" sz="2333">
                <a:solidFill>
                  <a:srgbClr val="C00000"/>
                </a:solidFill>
              </a:rPr>
              <a:t>スカウト</a:t>
            </a:r>
            <a:r>
              <a:rPr lang="ja-JP" altLang="ja-JP" sz="2333" dirty="0">
                <a:solidFill>
                  <a:srgbClr val="C00000"/>
                </a:solidFill>
              </a:rPr>
              <a:t>と指導者が一対一にならない</a:t>
            </a:r>
            <a:r>
              <a:rPr lang="ja-JP" altLang="ja-JP" sz="2333">
                <a:solidFill>
                  <a:schemeClr val="tx2"/>
                </a:solidFill>
              </a:rPr>
              <a:t>ように</a:t>
            </a:r>
            <a:r>
              <a:rPr lang="ja-JP" altLang="en-US" sz="2333">
                <a:solidFill>
                  <a:schemeClr val="tx2"/>
                </a:solidFill>
              </a:rPr>
              <a:t>する。</a:t>
            </a:r>
            <a:endParaRPr lang="en-US" altLang="ja-JP" sz="2333" dirty="0">
              <a:solidFill>
                <a:schemeClr val="tx2"/>
              </a:solidFill>
            </a:endParaRPr>
          </a:p>
          <a:p>
            <a:pPr marL="380996" indent="-380996" algn="just" defTabSz="761992">
              <a:spcBef>
                <a:spcPct val="0"/>
              </a:spcBef>
              <a:spcAft>
                <a:spcPts val="1000"/>
              </a:spcAft>
              <a:buFont typeface="Wingdings" panose="05000000000000000000" pitchFamily="2" charset="2"/>
              <a:buChar char="Ø"/>
            </a:pPr>
            <a:r>
              <a:rPr lang="ja-JP" altLang="ja-JP" sz="2333" dirty="0">
                <a:solidFill>
                  <a:schemeClr val="tx2"/>
                </a:solidFill>
              </a:rPr>
              <a:t>キャンプや舎営の折、スカウト就寝時の点検については、</a:t>
            </a:r>
            <a:r>
              <a:rPr lang="ja-JP" altLang="ja-JP" sz="2333" dirty="0">
                <a:solidFill>
                  <a:srgbClr val="C00000"/>
                </a:solidFill>
              </a:rPr>
              <a:t>必ず、二人以上</a:t>
            </a:r>
            <a:r>
              <a:rPr lang="ja-JP" altLang="ja-JP" sz="2333">
                <a:solidFill>
                  <a:srgbClr val="C00000"/>
                </a:solidFill>
              </a:rPr>
              <a:t>で</a:t>
            </a:r>
            <a:r>
              <a:rPr lang="ja-JP" altLang="ja-JP" sz="2333">
                <a:solidFill>
                  <a:schemeClr val="tx2"/>
                </a:solidFill>
              </a:rPr>
              <a:t>行</a:t>
            </a:r>
            <a:r>
              <a:rPr lang="ja-JP" altLang="en-US" sz="2333">
                <a:solidFill>
                  <a:schemeClr val="tx2"/>
                </a:solidFill>
              </a:rPr>
              <a:t>う</a:t>
            </a:r>
            <a:r>
              <a:rPr lang="ja-JP" altLang="ja-JP" sz="2333">
                <a:solidFill>
                  <a:schemeClr val="tx2"/>
                </a:solidFill>
              </a:rPr>
              <a:t>。</a:t>
            </a:r>
            <a:endParaRPr lang="en-US" altLang="ja-JP" sz="2333" dirty="0">
              <a:solidFill>
                <a:schemeClr val="tx2"/>
              </a:solidFill>
            </a:endParaRPr>
          </a:p>
          <a:p>
            <a:pPr marL="380996" indent="-380996" algn="just" defTabSz="761992">
              <a:spcBef>
                <a:spcPct val="0"/>
              </a:spcBef>
              <a:spcAft>
                <a:spcPts val="1000"/>
              </a:spcAft>
              <a:buFont typeface="Wingdings" panose="05000000000000000000" pitchFamily="2" charset="2"/>
              <a:buChar char="Ø"/>
            </a:pPr>
            <a:r>
              <a:rPr lang="ja-JP" altLang="ja-JP" sz="2333" dirty="0">
                <a:solidFill>
                  <a:schemeClr val="tx2"/>
                </a:solidFill>
              </a:rPr>
              <a:t>オンライン通信（ＳＮＳ）、ソーシャルメディアなどについては、</a:t>
            </a:r>
            <a:r>
              <a:rPr lang="ja-JP" altLang="ja-JP" sz="2333" dirty="0">
                <a:solidFill>
                  <a:srgbClr val="C00000"/>
                </a:solidFill>
              </a:rPr>
              <a:t>他の指導者または保護者も登録されている中</a:t>
            </a:r>
            <a:r>
              <a:rPr lang="ja-JP" altLang="ja-JP" sz="2333">
                <a:solidFill>
                  <a:srgbClr val="C00000"/>
                </a:solidFill>
              </a:rPr>
              <a:t>で利用</a:t>
            </a:r>
            <a:r>
              <a:rPr lang="ja-JP" altLang="en-US" sz="2333">
                <a:solidFill>
                  <a:schemeClr val="tx2"/>
                </a:solidFill>
              </a:rPr>
              <a:t>する</a:t>
            </a:r>
            <a:r>
              <a:rPr lang="ja-JP" altLang="ja-JP" sz="2333">
                <a:solidFill>
                  <a:schemeClr val="tx2"/>
                </a:solidFill>
              </a:rPr>
              <a:t>。</a:t>
            </a:r>
            <a:endParaRPr lang="ja-JP" altLang="ja-JP" sz="2333" dirty="0">
              <a:solidFill>
                <a:schemeClr val="tx2"/>
              </a:solidFill>
            </a:endParaRPr>
          </a:p>
        </p:txBody>
      </p:sp>
      <p:sp>
        <p:nvSpPr>
          <p:cNvPr id="44035" name="タイトル 1">
            <a:extLst>
              <a:ext uri="{FF2B5EF4-FFF2-40B4-BE49-F238E27FC236}">
                <a16:creationId xmlns:a16="http://schemas.microsoft.com/office/drawing/2014/main" id="{73D65695-38B3-4E39-91AF-D792AAA649B4}"/>
              </a:ext>
            </a:extLst>
          </p:cNvPr>
          <p:cNvSpPr>
            <a:spLocks noGrp="1"/>
          </p:cNvSpPr>
          <p:nvPr>
            <p:ph type="title" idx="4294967295"/>
          </p:nvPr>
        </p:nvSpPr>
        <p:spPr>
          <a:xfrm>
            <a:off x="1410550" y="322530"/>
            <a:ext cx="3563617" cy="778976"/>
          </a:xfrm>
        </p:spPr>
        <p:txBody>
          <a:bodyPr/>
          <a:lstStyle/>
          <a:p>
            <a:pPr algn="l"/>
            <a:r>
              <a:rPr lang="ja-JP" altLang="ja-JP" sz="2667" b="1" dirty="0">
                <a:solidFill>
                  <a:srgbClr val="FF0000"/>
                </a:solidFill>
              </a:rPr>
              <a:t>指導者バディルール</a:t>
            </a:r>
            <a:r>
              <a:rPr lang="ja-JP" altLang="en-US" sz="2000" b="1" dirty="0">
                <a:solidFill>
                  <a:srgbClr val="FF0000"/>
                </a:solidFill>
              </a:rPr>
              <a:t>　　　</a:t>
            </a:r>
          </a:p>
        </p:txBody>
      </p:sp>
      <p:sp>
        <p:nvSpPr>
          <p:cNvPr id="6" name="スライド番号プレースホルダ 5">
            <a:extLst>
              <a:ext uri="{FF2B5EF4-FFF2-40B4-BE49-F238E27FC236}">
                <a16:creationId xmlns:a16="http://schemas.microsoft.com/office/drawing/2014/main" id="{48BB8AAA-39F3-4D24-B3FF-FE753F02EA5C}"/>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CB888CD9-6473-412C-9CD1-0F610412C88F}" type="slidenum">
              <a:rPr lang="ja-JP" altLang="en-US">
                <a:solidFill>
                  <a:srgbClr val="000000"/>
                </a:solidFill>
                <a:latin typeface="メイリオ" panose="020B0604030504040204" pitchFamily="50" charset="-128"/>
              </a:rPr>
              <a:pPr defTabSz="761992">
                <a:defRPr/>
              </a:pPr>
              <a:t>33</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951697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コンテンツ プレースホルダ 2">
            <a:extLst>
              <a:ext uri="{FF2B5EF4-FFF2-40B4-BE49-F238E27FC236}">
                <a16:creationId xmlns:a16="http://schemas.microsoft.com/office/drawing/2014/main" id="{E0A235AF-E004-47D6-9FA2-E46F48C82E69}"/>
              </a:ext>
            </a:extLst>
          </p:cNvPr>
          <p:cNvSpPr>
            <a:spLocks noGrp="1"/>
          </p:cNvSpPr>
          <p:nvPr>
            <p:ph type="subTitle" idx="4294967295"/>
          </p:nvPr>
        </p:nvSpPr>
        <p:spPr>
          <a:xfrm>
            <a:off x="1558396" y="1108461"/>
            <a:ext cx="6349929" cy="3633773"/>
          </a:xfrm>
        </p:spPr>
        <p:txBody>
          <a:bodyPr/>
          <a:lstStyle/>
          <a:p>
            <a:pPr marL="428621" indent="-428621" algn="just" defTabSz="761992">
              <a:spcBef>
                <a:spcPct val="0"/>
              </a:spcBef>
              <a:spcAft>
                <a:spcPts val="1000"/>
              </a:spcAft>
              <a:buFont typeface="+mj-ea"/>
              <a:buAutoNum type="circleNumDbPlain"/>
            </a:pPr>
            <a:r>
              <a:rPr lang="ja-JP" altLang="en-US" sz="2333">
                <a:solidFill>
                  <a:schemeClr val="tx2"/>
                </a:solidFill>
              </a:rPr>
              <a:t>指導者バディルールは</a:t>
            </a:r>
            <a:r>
              <a:rPr lang="ja-JP" altLang="en-US" sz="2333" b="1">
                <a:solidFill>
                  <a:schemeClr val="tx2"/>
                </a:solidFill>
              </a:rPr>
              <a:t>どのような場面</a:t>
            </a:r>
            <a:r>
              <a:rPr lang="ja-JP" altLang="en-US" sz="2333">
                <a:solidFill>
                  <a:schemeClr val="tx2"/>
                </a:solidFill>
              </a:rPr>
              <a:t>で適用されるのか</a:t>
            </a:r>
            <a:r>
              <a:rPr lang="ja-JP" altLang="ja-JP" sz="2333">
                <a:solidFill>
                  <a:schemeClr val="tx2"/>
                </a:solidFill>
              </a:rPr>
              <a:t>。</a:t>
            </a:r>
            <a:r>
              <a:rPr lang="ja-JP" altLang="en-US" sz="2333" b="1">
                <a:solidFill>
                  <a:schemeClr val="tx2"/>
                </a:solidFill>
                <a:latin typeface="+mn-ea"/>
              </a:rPr>
              <a:t>（</a:t>
            </a:r>
            <a:r>
              <a:rPr lang="en-US" altLang="ja-JP" sz="2333" b="1" dirty="0">
                <a:solidFill>
                  <a:schemeClr val="tx2"/>
                </a:solidFill>
                <a:latin typeface="+mn-ea"/>
              </a:rPr>
              <a:t>Q&amp;A</a:t>
            </a:r>
            <a:r>
              <a:rPr lang="ja-JP" altLang="en-US" sz="2333" b="1">
                <a:solidFill>
                  <a:schemeClr val="tx2"/>
                </a:solidFill>
                <a:latin typeface="+mn-ea"/>
              </a:rPr>
              <a:t>）</a:t>
            </a:r>
            <a:endParaRPr lang="en-US" altLang="ja-JP" sz="2333" b="1" dirty="0">
              <a:solidFill>
                <a:schemeClr val="tx2"/>
              </a:solidFill>
              <a:latin typeface="+mn-ea"/>
            </a:endParaRPr>
          </a:p>
          <a:p>
            <a:pPr marL="428621" indent="-428621" algn="just" defTabSz="761992">
              <a:spcBef>
                <a:spcPct val="0"/>
              </a:spcBef>
              <a:spcAft>
                <a:spcPts val="1000"/>
              </a:spcAft>
              <a:buFont typeface="+mj-ea"/>
              <a:buAutoNum type="circleNumDbPlain"/>
            </a:pPr>
            <a:r>
              <a:rPr lang="ja-JP" altLang="en-US" sz="2333">
                <a:solidFill>
                  <a:schemeClr val="tx2"/>
                </a:solidFill>
              </a:rPr>
              <a:t>運用の</a:t>
            </a:r>
            <a:r>
              <a:rPr lang="ja-JP" altLang="en-US" sz="2333" b="1">
                <a:solidFill>
                  <a:schemeClr val="tx2"/>
                </a:solidFill>
              </a:rPr>
              <a:t>メリット</a:t>
            </a:r>
            <a:endParaRPr lang="en-US" altLang="ja-JP" sz="2333" b="1" dirty="0">
              <a:solidFill>
                <a:schemeClr val="tx2"/>
              </a:solidFill>
            </a:endParaRPr>
          </a:p>
          <a:p>
            <a:pPr marL="824170" indent="-244738" algn="just" defTabSz="761992">
              <a:spcBef>
                <a:spcPct val="0"/>
              </a:spcBef>
              <a:spcAft>
                <a:spcPts val="1000"/>
              </a:spcAft>
            </a:pPr>
            <a:r>
              <a:rPr lang="ja-JP" altLang="en-US">
                <a:solidFill>
                  <a:schemeClr val="tx2"/>
                </a:solidFill>
              </a:rPr>
              <a:t>スカウトおよび保護者からの信頼の向上</a:t>
            </a:r>
            <a:endParaRPr lang="en-US" altLang="ja-JP" dirty="0">
              <a:solidFill>
                <a:schemeClr val="tx2"/>
              </a:solidFill>
            </a:endParaRPr>
          </a:p>
          <a:p>
            <a:pPr marL="824170" indent="-244738" algn="just" defTabSz="761992">
              <a:spcBef>
                <a:spcPct val="0"/>
              </a:spcBef>
              <a:spcAft>
                <a:spcPts val="1000"/>
              </a:spcAft>
            </a:pPr>
            <a:r>
              <a:rPr lang="ja-JP" altLang="en-US">
                <a:solidFill>
                  <a:schemeClr val="tx2"/>
                </a:solidFill>
              </a:rPr>
              <a:t>プログラム実施安全性の向上</a:t>
            </a:r>
            <a:endParaRPr lang="en-US" altLang="ja-JP" dirty="0">
              <a:solidFill>
                <a:schemeClr val="tx2"/>
              </a:solidFill>
            </a:endParaRPr>
          </a:p>
          <a:p>
            <a:pPr marL="824170" indent="-244738" algn="just" defTabSz="761992">
              <a:spcBef>
                <a:spcPct val="0"/>
              </a:spcBef>
              <a:spcAft>
                <a:spcPts val="1000"/>
              </a:spcAft>
            </a:pPr>
            <a:r>
              <a:rPr lang="ja-JP" altLang="en-US">
                <a:solidFill>
                  <a:schemeClr val="tx2"/>
                </a:solidFill>
              </a:rPr>
              <a:t>一人で悩まず，共に考える（スカウトの指導）</a:t>
            </a:r>
            <a:endParaRPr lang="en-US" altLang="ja-JP" dirty="0">
              <a:solidFill>
                <a:schemeClr val="tx2"/>
              </a:solidFill>
            </a:endParaRPr>
          </a:p>
          <a:p>
            <a:pPr marL="824170" indent="-244738" algn="just" defTabSz="761992">
              <a:spcBef>
                <a:spcPct val="0"/>
              </a:spcBef>
              <a:spcAft>
                <a:spcPts val="1000"/>
              </a:spcAft>
            </a:pPr>
            <a:r>
              <a:rPr lang="ja-JP" altLang="en-US">
                <a:solidFill>
                  <a:schemeClr val="tx2"/>
                </a:solidFill>
              </a:rPr>
              <a:t>励まし合い、思いやりの心を持ち，お互いに高め合う</a:t>
            </a:r>
            <a:endParaRPr lang="en-US" altLang="ja-JP" dirty="0">
              <a:solidFill>
                <a:schemeClr val="tx2"/>
              </a:solidFill>
            </a:endParaRPr>
          </a:p>
          <a:p>
            <a:pPr marL="824170" indent="-244738" algn="just" defTabSz="761992">
              <a:spcBef>
                <a:spcPct val="0"/>
              </a:spcBef>
              <a:spcAft>
                <a:spcPts val="1000"/>
              </a:spcAft>
            </a:pPr>
            <a:r>
              <a:rPr lang="ja-JP" altLang="en-US">
                <a:solidFill>
                  <a:schemeClr val="tx2"/>
                </a:solidFill>
              </a:rPr>
              <a:t>共に経験を積み重ねる</a:t>
            </a:r>
            <a:endParaRPr lang="ja-JP" altLang="ja-JP" dirty="0">
              <a:solidFill>
                <a:schemeClr val="tx2"/>
              </a:solidFill>
            </a:endParaRPr>
          </a:p>
        </p:txBody>
      </p:sp>
      <p:sp>
        <p:nvSpPr>
          <p:cNvPr id="44035" name="タイトル 1">
            <a:extLst>
              <a:ext uri="{FF2B5EF4-FFF2-40B4-BE49-F238E27FC236}">
                <a16:creationId xmlns:a16="http://schemas.microsoft.com/office/drawing/2014/main" id="{73D65695-38B3-4E39-91AF-D792AAA649B4}"/>
              </a:ext>
            </a:extLst>
          </p:cNvPr>
          <p:cNvSpPr>
            <a:spLocks noGrp="1"/>
          </p:cNvSpPr>
          <p:nvPr>
            <p:ph type="title" idx="4294967295"/>
          </p:nvPr>
        </p:nvSpPr>
        <p:spPr>
          <a:xfrm>
            <a:off x="1410551" y="322530"/>
            <a:ext cx="5066450" cy="778976"/>
          </a:xfrm>
        </p:spPr>
        <p:txBody>
          <a:bodyPr/>
          <a:lstStyle/>
          <a:p>
            <a:pPr algn="l"/>
            <a:r>
              <a:rPr lang="en-US" altLang="ja-JP" sz="2667" b="1" dirty="0">
                <a:solidFill>
                  <a:schemeClr val="tx2"/>
                </a:solidFill>
                <a:latin typeface="+mn-ea"/>
                <a:ea typeface="+mn-ea"/>
              </a:rPr>
              <a:t>2</a:t>
            </a:r>
            <a:r>
              <a:rPr lang="ja-JP" altLang="en-US" sz="2667" b="1">
                <a:solidFill>
                  <a:schemeClr val="tx2"/>
                </a:solidFill>
                <a:latin typeface="+mn-ea"/>
                <a:ea typeface="+mn-ea"/>
              </a:rPr>
              <a:t>．</a:t>
            </a:r>
            <a:r>
              <a:rPr lang="ja-JP" altLang="ja-JP" sz="2667" b="1">
                <a:solidFill>
                  <a:schemeClr val="tx2"/>
                </a:solidFill>
                <a:latin typeface="+mn-ea"/>
                <a:ea typeface="+mn-ea"/>
              </a:rPr>
              <a:t>指導者バディルール</a:t>
            </a:r>
            <a:r>
              <a:rPr lang="ja-JP" altLang="en-US" sz="2667" b="1">
                <a:solidFill>
                  <a:schemeClr val="tx2"/>
                </a:solidFill>
                <a:latin typeface="+mn-ea"/>
                <a:ea typeface="+mn-ea"/>
              </a:rPr>
              <a:t>の運用</a:t>
            </a:r>
            <a:r>
              <a:rPr lang="ja-JP" altLang="en-US" sz="2000" b="1" dirty="0">
                <a:solidFill>
                  <a:schemeClr val="tx2"/>
                </a:solidFill>
                <a:latin typeface="+mn-ea"/>
                <a:ea typeface="+mn-ea"/>
              </a:rPr>
              <a:t>　　　</a:t>
            </a:r>
          </a:p>
        </p:txBody>
      </p:sp>
      <p:sp>
        <p:nvSpPr>
          <p:cNvPr id="6" name="スライド番号プレースホルダ 5">
            <a:extLst>
              <a:ext uri="{FF2B5EF4-FFF2-40B4-BE49-F238E27FC236}">
                <a16:creationId xmlns:a16="http://schemas.microsoft.com/office/drawing/2014/main" id="{48BB8AAA-39F3-4D24-B3FF-FE753F02EA5C}"/>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fld id="{CB888CD9-6473-412C-9CD1-0F610412C88F}" type="slidenum">
              <a:rPr lang="ja-JP" altLang="en-US">
                <a:solidFill>
                  <a:srgbClr val="000000"/>
                </a:solidFill>
                <a:latin typeface="メイリオ" panose="020B0604030504040204" pitchFamily="50" charset="-128"/>
              </a:rPr>
              <a:pPr/>
              <a:t>34</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4176310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コンテンツ プレースホルダ 2">
            <a:extLst>
              <a:ext uri="{FF2B5EF4-FFF2-40B4-BE49-F238E27FC236}">
                <a16:creationId xmlns:a16="http://schemas.microsoft.com/office/drawing/2014/main" id="{E0A235AF-E004-47D6-9FA2-E46F48C82E69}"/>
              </a:ext>
            </a:extLst>
          </p:cNvPr>
          <p:cNvSpPr>
            <a:spLocks noGrp="1"/>
          </p:cNvSpPr>
          <p:nvPr>
            <p:ph type="subTitle" idx="4294967295"/>
          </p:nvPr>
        </p:nvSpPr>
        <p:spPr>
          <a:xfrm>
            <a:off x="1558396" y="1108462"/>
            <a:ext cx="6349929" cy="3010459"/>
          </a:xfrm>
        </p:spPr>
        <p:txBody>
          <a:bodyPr/>
          <a:lstStyle/>
          <a:p>
            <a:pPr marL="428621" indent="-428621" algn="just" defTabSz="761992">
              <a:spcBef>
                <a:spcPct val="0"/>
              </a:spcBef>
              <a:spcAft>
                <a:spcPts val="1000"/>
              </a:spcAft>
              <a:buFont typeface="+mj-ea"/>
              <a:buAutoNum type="circleNumDbPlain" startAt="3"/>
            </a:pPr>
            <a:r>
              <a:rPr lang="ja-JP" altLang="en-US" sz="2333">
                <a:solidFill>
                  <a:schemeClr val="tx2"/>
                </a:solidFill>
                <a:latin typeface="+mn-ea"/>
              </a:rPr>
              <a:t>必要な対応</a:t>
            </a:r>
            <a:endParaRPr lang="en-US" altLang="ja-JP" sz="2333" dirty="0">
              <a:solidFill>
                <a:schemeClr val="tx2"/>
              </a:solidFill>
              <a:latin typeface="+mn-ea"/>
            </a:endParaRPr>
          </a:p>
          <a:p>
            <a:pPr marL="824170" indent="-244738" algn="just" defTabSz="761992">
              <a:spcBef>
                <a:spcPct val="0"/>
              </a:spcBef>
              <a:spcAft>
                <a:spcPts val="1000"/>
              </a:spcAft>
            </a:pPr>
            <a:r>
              <a:rPr lang="ja-JP" altLang="en-US">
                <a:solidFill>
                  <a:schemeClr val="tx2"/>
                </a:solidFill>
              </a:rPr>
              <a:t>指導者が少ない場合</a:t>
            </a:r>
            <a:endParaRPr lang="en-US" altLang="ja-JP" dirty="0">
              <a:solidFill>
                <a:schemeClr val="tx2"/>
              </a:solidFill>
            </a:endParaRPr>
          </a:p>
          <a:p>
            <a:pPr marL="1149604" indent="-295008" algn="just" defTabSz="761992">
              <a:spcBef>
                <a:spcPct val="0"/>
              </a:spcBef>
              <a:spcAft>
                <a:spcPts val="1000"/>
              </a:spcAft>
              <a:buFont typeface="Wingdings" pitchFamily="2" charset="2"/>
              <a:buChar char="Ø"/>
            </a:pPr>
            <a:r>
              <a:rPr lang="ja-JP" altLang="en-US">
                <a:solidFill>
                  <a:schemeClr val="tx2"/>
                </a:solidFill>
              </a:rPr>
              <a:t>団内の協力（団委員の活用）と新しい指導者の確保（保護者の見守り、ローバースカウトの支援）</a:t>
            </a:r>
            <a:endParaRPr lang="en-US" altLang="ja-JP" dirty="0">
              <a:solidFill>
                <a:schemeClr val="tx2"/>
              </a:solidFill>
            </a:endParaRPr>
          </a:p>
          <a:p>
            <a:pPr marL="824170" indent="-244738" algn="just" defTabSz="761992">
              <a:spcBef>
                <a:spcPct val="0"/>
              </a:spcBef>
              <a:spcAft>
                <a:spcPts val="1000"/>
              </a:spcAft>
            </a:pPr>
            <a:r>
              <a:rPr lang="ja-JP" altLang="en-US">
                <a:solidFill>
                  <a:schemeClr val="tx2"/>
                </a:solidFill>
              </a:rPr>
              <a:t>指導者が一人にならないように，事前の計画をしっかりと。</a:t>
            </a:r>
            <a:endParaRPr lang="en-US" altLang="ja-JP" dirty="0">
              <a:solidFill>
                <a:schemeClr val="tx2"/>
              </a:solidFill>
            </a:endParaRPr>
          </a:p>
          <a:p>
            <a:pPr marL="1149604" indent="-295008" algn="just" defTabSz="761992">
              <a:spcBef>
                <a:spcPct val="0"/>
              </a:spcBef>
              <a:spcAft>
                <a:spcPts val="1000"/>
              </a:spcAft>
              <a:buFont typeface="Wingdings" pitchFamily="2" charset="2"/>
              <a:buChar char="Ø"/>
            </a:pPr>
            <a:r>
              <a:rPr lang="ja-JP" altLang="en-US">
                <a:solidFill>
                  <a:schemeClr val="tx2"/>
                </a:solidFill>
              </a:rPr>
              <a:t>団の体制を見直す。</a:t>
            </a:r>
            <a:endParaRPr lang="en-US" altLang="ja-JP" dirty="0">
              <a:solidFill>
                <a:schemeClr val="tx2"/>
              </a:solidFill>
            </a:endParaRPr>
          </a:p>
        </p:txBody>
      </p:sp>
      <p:sp>
        <p:nvSpPr>
          <p:cNvPr id="44035" name="タイトル 1">
            <a:extLst>
              <a:ext uri="{FF2B5EF4-FFF2-40B4-BE49-F238E27FC236}">
                <a16:creationId xmlns:a16="http://schemas.microsoft.com/office/drawing/2014/main" id="{73D65695-38B3-4E39-91AF-D792AAA649B4}"/>
              </a:ext>
            </a:extLst>
          </p:cNvPr>
          <p:cNvSpPr>
            <a:spLocks noGrp="1"/>
          </p:cNvSpPr>
          <p:nvPr>
            <p:ph type="title" idx="4294967295"/>
          </p:nvPr>
        </p:nvSpPr>
        <p:spPr>
          <a:xfrm>
            <a:off x="1410551" y="322530"/>
            <a:ext cx="5066450" cy="778976"/>
          </a:xfrm>
        </p:spPr>
        <p:txBody>
          <a:bodyPr/>
          <a:lstStyle/>
          <a:p>
            <a:pPr algn="l"/>
            <a:r>
              <a:rPr lang="en-US" altLang="ja-JP" sz="2667" b="1" dirty="0">
                <a:solidFill>
                  <a:schemeClr val="tx2"/>
                </a:solidFill>
                <a:latin typeface="+mn-ea"/>
                <a:ea typeface="+mn-ea"/>
              </a:rPr>
              <a:t>2</a:t>
            </a:r>
            <a:r>
              <a:rPr lang="ja-JP" altLang="en-US" sz="2667" b="1">
                <a:solidFill>
                  <a:schemeClr val="tx2"/>
                </a:solidFill>
                <a:latin typeface="+mn-ea"/>
                <a:ea typeface="+mn-ea"/>
              </a:rPr>
              <a:t>．</a:t>
            </a:r>
            <a:r>
              <a:rPr lang="ja-JP" altLang="ja-JP" sz="2667" b="1">
                <a:solidFill>
                  <a:schemeClr val="tx2"/>
                </a:solidFill>
                <a:latin typeface="+mn-ea"/>
                <a:ea typeface="+mn-ea"/>
              </a:rPr>
              <a:t>指導者バディルール</a:t>
            </a:r>
            <a:r>
              <a:rPr lang="ja-JP" altLang="en-US" sz="2667" b="1">
                <a:solidFill>
                  <a:schemeClr val="tx2"/>
                </a:solidFill>
                <a:latin typeface="+mn-ea"/>
                <a:ea typeface="+mn-ea"/>
              </a:rPr>
              <a:t>の運用</a:t>
            </a:r>
            <a:r>
              <a:rPr lang="ja-JP" altLang="en-US" sz="2000" b="1" dirty="0">
                <a:solidFill>
                  <a:schemeClr val="tx2"/>
                </a:solidFill>
                <a:latin typeface="+mn-ea"/>
                <a:ea typeface="+mn-ea"/>
              </a:rPr>
              <a:t>　　　</a:t>
            </a:r>
          </a:p>
        </p:txBody>
      </p:sp>
      <p:sp>
        <p:nvSpPr>
          <p:cNvPr id="6" name="スライド番号プレースホルダ 5">
            <a:extLst>
              <a:ext uri="{FF2B5EF4-FFF2-40B4-BE49-F238E27FC236}">
                <a16:creationId xmlns:a16="http://schemas.microsoft.com/office/drawing/2014/main" id="{48BB8AAA-39F3-4D24-B3FF-FE753F02EA5C}"/>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fld id="{CB888CD9-6473-412C-9CD1-0F610412C88F}" type="slidenum">
              <a:rPr lang="ja-JP" altLang="en-US">
                <a:solidFill>
                  <a:srgbClr val="000000"/>
                </a:solidFill>
                <a:latin typeface="メイリオ" panose="020B0604030504040204" pitchFamily="50" charset="-128"/>
              </a:rPr>
              <a:pPr/>
              <a:t>35</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9400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コンテンツ プレースホルダ 2">
            <a:extLst>
              <a:ext uri="{FF2B5EF4-FFF2-40B4-BE49-F238E27FC236}">
                <a16:creationId xmlns:a16="http://schemas.microsoft.com/office/drawing/2014/main" id="{E0A235AF-E004-47D6-9FA2-E46F48C82E69}"/>
              </a:ext>
            </a:extLst>
          </p:cNvPr>
          <p:cNvSpPr>
            <a:spLocks noGrp="1"/>
          </p:cNvSpPr>
          <p:nvPr>
            <p:ph type="subTitle" idx="4294967295"/>
          </p:nvPr>
        </p:nvSpPr>
        <p:spPr>
          <a:xfrm>
            <a:off x="1197430" y="1101506"/>
            <a:ext cx="6933745" cy="3779224"/>
          </a:xfrm>
        </p:spPr>
        <p:txBody>
          <a:bodyPr/>
          <a:lstStyle/>
          <a:p>
            <a:pPr marL="428621" indent="-428621" algn="just" defTabSz="761992">
              <a:spcBef>
                <a:spcPct val="0"/>
              </a:spcBef>
              <a:spcAft>
                <a:spcPts val="1000"/>
              </a:spcAft>
              <a:buFont typeface="+mj-ea"/>
              <a:buAutoNum type="circleNumDbPlain" startAt="3"/>
            </a:pPr>
            <a:r>
              <a:rPr lang="ja-JP" altLang="en-US" sz="2333">
                <a:solidFill>
                  <a:schemeClr val="tx2"/>
                </a:solidFill>
                <a:latin typeface="+mn-ea"/>
              </a:rPr>
              <a:t>必要な対応　その２</a:t>
            </a:r>
            <a:endParaRPr lang="en-US" altLang="ja-JP" sz="2333" dirty="0">
              <a:solidFill>
                <a:schemeClr val="tx2"/>
              </a:solidFill>
              <a:latin typeface="+mn-ea"/>
            </a:endParaRPr>
          </a:p>
          <a:p>
            <a:pPr marL="922332" indent="-342900" algn="just" defTabSz="761992">
              <a:spcBef>
                <a:spcPct val="0"/>
              </a:spcBef>
              <a:spcAft>
                <a:spcPts val="1000"/>
              </a:spcAft>
              <a:buFont typeface="Wingdings" pitchFamily="2" charset="2"/>
              <a:buChar char="Ø"/>
            </a:pPr>
            <a:r>
              <a:rPr lang="ja-JP" altLang="en-US">
                <a:solidFill>
                  <a:schemeClr val="tx2"/>
                </a:solidFill>
              </a:rPr>
              <a:t>「</a:t>
            </a:r>
            <a:r>
              <a:rPr lang="ja-JP" altLang="ja-JP">
                <a:solidFill>
                  <a:schemeClr val="tx2"/>
                </a:solidFill>
              </a:rPr>
              <a:t>ＳＮＳ、</a:t>
            </a:r>
            <a:r>
              <a:rPr lang="ja-JP" altLang="en-US">
                <a:solidFill>
                  <a:schemeClr val="tx2"/>
                </a:solidFill>
              </a:rPr>
              <a:t>ブログ</a:t>
            </a:r>
            <a:r>
              <a:rPr lang="ja-JP" altLang="ja-JP">
                <a:solidFill>
                  <a:schemeClr val="tx2"/>
                </a:solidFill>
              </a:rPr>
              <a:t>など</a:t>
            </a:r>
            <a:r>
              <a:rPr lang="ja-JP" altLang="en-US">
                <a:solidFill>
                  <a:schemeClr val="tx2"/>
                </a:solidFill>
              </a:rPr>
              <a:t>の</a:t>
            </a:r>
            <a:r>
              <a:rPr lang="ja-JP" altLang="ja-JP">
                <a:solidFill>
                  <a:schemeClr val="tx2"/>
                </a:solidFill>
              </a:rPr>
              <a:t>、</a:t>
            </a:r>
            <a:r>
              <a:rPr lang="ja-JP" altLang="ja-JP">
                <a:solidFill>
                  <a:srgbClr val="C00000"/>
                </a:solidFill>
              </a:rPr>
              <a:t>他の指導者または保護者も登録されている中で利用</a:t>
            </a:r>
            <a:r>
              <a:rPr lang="ja-JP" altLang="en-US">
                <a:solidFill>
                  <a:schemeClr val="tx2"/>
                </a:solidFill>
              </a:rPr>
              <a:t>」・・・とは）</a:t>
            </a:r>
            <a:endParaRPr lang="en-US" altLang="ja-JP" dirty="0">
              <a:solidFill>
                <a:schemeClr val="tx2"/>
              </a:solidFill>
            </a:endParaRPr>
          </a:p>
          <a:p>
            <a:pPr marL="824170" indent="-244738" algn="just" defTabSz="761992">
              <a:spcBef>
                <a:spcPct val="0"/>
              </a:spcBef>
              <a:spcAft>
                <a:spcPts val="1000"/>
              </a:spcAft>
            </a:pPr>
            <a:r>
              <a:rPr lang="ja-JP" altLang="en-US">
                <a:solidFill>
                  <a:schemeClr val="tx2"/>
                </a:solidFill>
              </a:rPr>
              <a:t>団の全ての指導者、団のすべての保護者が見られる環境の中でのみ投稿・閲覧を行う。→監視下に置く</a:t>
            </a:r>
            <a:endParaRPr lang="en-US" altLang="ja-JP" dirty="0">
              <a:solidFill>
                <a:schemeClr val="tx2"/>
              </a:solidFill>
            </a:endParaRPr>
          </a:p>
          <a:p>
            <a:pPr marL="824170" indent="-244738" algn="just" defTabSz="761992">
              <a:spcBef>
                <a:spcPct val="0"/>
              </a:spcBef>
              <a:spcAft>
                <a:spcPts val="1000"/>
              </a:spcAft>
            </a:pPr>
            <a:r>
              <a:rPr lang="ja-JP" altLang="en-US">
                <a:solidFill>
                  <a:schemeClr val="tx2"/>
                </a:solidFill>
              </a:rPr>
              <a:t>それ以外の方は、「見る」ことはＯＫ</a:t>
            </a:r>
            <a:endParaRPr lang="en-US" altLang="ja-JP" dirty="0">
              <a:solidFill>
                <a:schemeClr val="tx2"/>
              </a:solidFill>
            </a:endParaRPr>
          </a:p>
          <a:p>
            <a:pPr marL="824170" indent="-244738" algn="just" defTabSz="761992">
              <a:spcBef>
                <a:spcPct val="0"/>
              </a:spcBef>
              <a:spcAft>
                <a:spcPts val="1000"/>
              </a:spcAft>
            </a:pPr>
            <a:r>
              <a:rPr lang="ja-JP" altLang="en-US">
                <a:solidFill>
                  <a:schemeClr val="tx2"/>
                </a:solidFill>
              </a:rPr>
              <a:t>「いいね」はＯＫ。ただしコメントの投稿については、団内に限る</a:t>
            </a:r>
            <a:endParaRPr lang="en-US" altLang="ja-JP" dirty="0">
              <a:solidFill>
                <a:schemeClr val="tx2"/>
              </a:solidFill>
            </a:endParaRPr>
          </a:p>
          <a:p>
            <a:pPr marL="824170" indent="-244738" algn="just" defTabSz="761992">
              <a:spcBef>
                <a:spcPct val="0"/>
              </a:spcBef>
              <a:spcAft>
                <a:spcPts val="1000"/>
              </a:spcAft>
            </a:pPr>
            <a:r>
              <a:rPr lang="ja-JP" altLang="en-US">
                <a:solidFill>
                  <a:schemeClr val="tx2"/>
                </a:solidFill>
              </a:rPr>
              <a:t>研修、大会等の投稿は、そのルールに従う。</a:t>
            </a:r>
            <a:endParaRPr lang="en-US" altLang="ja-JP" dirty="0">
              <a:solidFill>
                <a:schemeClr val="tx2"/>
              </a:solidFill>
            </a:endParaRPr>
          </a:p>
          <a:p>
            <a:pPr marL="824170" indent="-244738" algn="just" defTabSz="761992">
              <a:spcBef>
                <a:spcPct val="0"/>
              </a:spcBef>
              <a:spcAft>
                <a:spcPts val="1000"/>
              </a:spcAft>
            </a:pPr>
            <a:r>
              <a:rPr lang="ja-JP" altLang="en-US">
                <a:solidFill>
                  <a:schemeClr val="tx2"/>
                </a:solidFill>
              </a:rPr>
              <a:t>それに抵触した場合、</a:t>
            </a:r>
            <a:r>
              <a:rPr lang="ja-JP" altLang="en-US">
                <a:solidFill>
                  <a:srgbClr val="C00000"/>
                </a:solidFill>
              </a:rPr>
              <a:t>解任、除籍、除名もあり得る</a:t>
            </a:r>
            <a:r>
              <a:rPr lang="ja-JP" altLang="en-US">
                <a:solidFill>
                  <a:schemeClr val="tx2"/>
                </a:solidFill>
              </a:rPr>
              <a:t>。</a:t>
            </a:r>
            <a:endParaRPr lang="en-US" altLang="ja-JP" dirty="0">
              <a:solidFill>
                <a:schemeClr val="tx2"/>
              </a:solidFill>
            </a:endParaRPr>
          </a:p>
        </p:txBody>
      </p:sp>
      <p:sp>
        <p:nvSpPr>
          <p:cNvPr id="44035" name="タイトル 1">
            <a:extLst>
              <a:ext uri="{FF2B5EF4-FFF2-40B4-BE49-F238E27FC236}">
                <a16:creationId xmlns:a16="http://schemas.microsoft.com/office/drawing/2014/main" id="{73D65695-38B3-4E39-91AF-D792AAA649B4}"/>
              </a:ext>
            </a:extLst>
          </p:cNvPr>
          <p:cNvSpPr>
            <a:spLocks noGrp="1"/>
          </p:cNvSpPr>
          <p:nvPr>
            <p:ph type="title" idx="4294967295"/>
          </p:nvPr>
        </p:nvSpPr>
        <p:spPr>
          <a:xfrm>
            <a:off x="1410551" y="322530"/>
            <a:ext cx="6252992" cy="778976"/>
          </a:xfrm>
        </p:spPr>
        <p:txBody>
          <a:bodyPr/>
          <a:lstStyle/>
          <a:p>
            <a:pPr algn="l"/>
            <a:r>
              <a:rPr lang="en-US" altLang="ja-JP" sz="2667" b="1" dirty="0">
                <a:solidFill>
                  <a:schemeClr val="tx2"/>
                </a:solidFill>
                <a:latin typeface="+mn-ea"/>
                <a:ea typeface="+mn-ea"/>
              </a:rPr>
              <a:t>2</a:t>
            </a:r>
            <a:r>
              <a:rPr lang="ja-JP" altLang="en-US" sz="2667" b="1">
                <a:solidFill>
                  <a:schemeClr val="tx2"/>
                </a:solidFill>
                <a:latin typeface="+mn-ea"/>
                <a:ea typeface="+mn-ea"/>
              </a:rPr>
              <a:t>．</a:t>
            </a:r>
            <a:r>
              <a:rPr lang="ja-JP" altLang="ja-JP" sz="2667" b="1">
                <a:solidFill>
                  <a:schemeClr val="tx2"/>
                </a:solidFill>
                <a:latin typeface="+mn-ea"/>
                <a:ea typeface="+mn-ea"/>
              </a:rPr>
              <a:t>指導者バディルール</a:t>
            </a:r>
            <a:r>
              <a:rPr lang="ja-JP" altLang="en-US" sz="2667" b="1">
                <a:solidFill>
                  <a:schemeClr val="tx2"/>
                </a:solidFill>
                <a:latin typeface="+mn-ea"/>
                <a:ea typeface="+mn-ea"/>
              </a:rPr>
              <a:t>の運用（続き）</a:t>
            </a:r>
            <a:r>
              <a:rPr lang="ja-JP" altLang="en-US" sz="2000" b="1" dirty="0">
                <a:solidFill>
                  <a:schemeClr val="tx2"/>
                </a:solidFill>
                <a:latin typeface="+mn-ea"/>
                <a:ea typeface="+mn-ea"/>
              </a:rPr>
              <a:t>　　　</a:t>
            </a:r>
          </a:p>
        </p:txBody>
      </p:sp>
      <p:sp>
        <p:nvSpPr>
          <p:cNvPr id="6" name="スライド番号プレースホルダ 5">
            <a:extLst>
              <a:ext uri="{FF2B5EF4-FFF2-40B4-BE49-F238E27FC236}">
                <a16:creationId xmlns:a16="http://schemas.microsoft.com/office/drawing/2014/main" id="{48BB8AAA-39F3-4D24-B3FF-FE753F02EA5C}"/>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fld id="{CB888CD9-6473-412C-9CD1-0F610412C88F}" type="slidenum">
              <a:rPr lang="ja-JP" altLang="en-US">
                <a:solidFill>
                  <a:srgbClr val="000000"/>
                </a:solidFill>
                <a:latin typeface="メイリオ" panose="020B0604030504040204" pitchFamily="50" charset="-128"/>
              </a:rPr>
              <a:pPr/>
              <a:t>36</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344107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74BA89B4-4B45-40AE-B00C-9FAE30C8456C}"/>
              </a:ext>
            </a:extLst>
          </p:cNvPr>
          <p:cNvSpPr>
            <a:spLocks noGrp="1"/>
          </p:cNvSpPr>
          <p:nvPr>
            <p:ph type="subTitle" idx="4294967295"/>
          </p:nvPr>
        </p:nvSpPr>
        <p:spPr>
          <a:xfrm>
            <a:off x="1789907" y="1427428"/>
            <a:ext cx="6096000" cy="2444750"/>
          </a:xfrm>
        </p:spPr>
        <p:txBody>
          <a:bodyPr rtlCol="0">
            <a:noAutofit/>
          </a:bodyPr>
          <a:lstStyle/>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指導者とスカウトの関係では</a:t>
            </a:r>
            <a:endParaRPr lang="en-US" altLang="ja-JP" sz="2333" dirty="0">
              <a:ln w="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指導者と指導者の関係では</a:t>
            </a:r>
            <a:endParaRPr lang="en-US" altLang="ja-JP" sz="2333" dirty="0">
              <a:ln w="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指導者と保護者の関係では</a:t>
            </a:r>
            <a:br>
              <a:rPr lang="en-US" altLang="ja-JP" sz="2333" dirty="0">
                <a:ln w="0"/>
                <a:solidFill>
                  <a:schemeClr val="tx2"/>
                </a:solidFill>
                <a:latin typeface="+mn-ea"/>
              </a:rPr>
            </a:br>
            <a:r>
              <a:rPr lang="ja-JP" altLang="en-US" sz="2333" dirty="0">
                <a:ln w="0"/>
                <a:solidFill>
                  <a:schemeClr val="tx2"/>
                </a:solidFill>
                <a:latin typeface="+mn-ea"/>
              </a:rPr>
              <a:t>「保護者との関係を良好に保つために」</a:t>
            </a:r>
            <a:endParaRPr lang="en-US" altLang="ja-JP" sz="2333" dirty="0">
              <a:ln w="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ＳＮＳ等の利用</a:t>
            </a:r>
            <a:endParaRPr lang="en-US" altLang="ja-JP" sz="2333" dirty="0">
              <a:ln w="0"/>
              <a:solidFill>
                <a:schemeClr val="tx2"/>
              </a:solidFill>
              <a:latin typeface="+mn-ea"/>
            </a:endParaRPr>
          </a:p>
        </p:txBody>
      </p:sp>
      <p:sp>
        <p:nvSpPr>
          <p:cNvPr id="2" name="タイトル 1">
            <a:extLst>
              <a:ext uri="{FF2B5EF4-FFF2-40B4-BE49-F238E27FC236}">
                <a16:creationId xmlns:a16="http://schemas.microsoft.com/office/drawing/2014/main" id="{90436840-93DB-4114-A1C2-CF3952DA6129}"/>
              </a:ext>
            </a:extLst>
          </p:cNvPr>
          <p:cNvSpPr>
            <a:spLocks noGrp="1"/>
          </p:cNvSpPr>
          <p:nvPr>
            <p:ph type="title" idx="4294967295"/>
          </p:nvPr>
        </p:nvSpPr>
        <p:spPr>
          <a:xfrm>
            <a:off x="2431521" y="231511"/>
            <a:ext cx="4374886" cy="952500"/>
          </a:xfrm>
        </p:spPr>
        <p:txBody>
          <a:bodyPr rtlCol="0">
            <a:normAutofit/>
          </a:bodyPr>
          <a:lstStyle/>
          <a:p>
            <a:pPr fontAlgn="auto">
              <a:spcAft>
                <a:spcPts val="0"/>
              </a:spcAft>
              <a:defRPr/>
            </a:pPr>
            <a:r>
              <a:rPr lang="ja-JP" altLang="en-US" sz="2667" b="1" kern="0" dirty="0">
                <a:ln w="0"/>
                <a:solidFill>
                  <a:schemeClr val="tx2"/>
                </a:solidFill>
                <a:latin typeface="+mn-ea"/>
                <a:ea typeface="+mn-ea"/>
              </a:rPr>
              <a:t>スカウト活動中の指導者の</a:t>
            </a:r>
            <a:br>
              <a:rPr lang="en-US" altLang="ja-JP" sz="2667" b="1" kern="0" dirty="0">
                <a:ln w="0"/>
                <a:solidFill>
                  <a:schemeClr val="tx2"/>
                </a:solidFill>
                <a:latin typeface="+mn-ea"/>
                <a:ea typeface="+mn-ea"/>
              </a:rPr>
            </a:br>
            <a:r>
              <a:rPr lang="ja-JP" altLang="en-US" sz="2667" b="1" kern="0" dirty="0">
                <a:ln w="0"/>
                <a:solidFill>
                  <a:schemeClr val="tx2"/>
                </a:solidFill>
                <a:latin typeface="+mn-ea"/>
                <a:ea typeface="+mn-ea"/>
              </a:rPr>
              <a:t>「ルール」と「マナー」</a:t>
            </a:r>
            <a:r>
              <a:rPr lang="ja-JP" altLang="en-US" sz="2667" b="1" dirty="0">
                <a:solidFill>
                  <a:schemeClr val="tx2"/>
                </a:solidFill>
                <a:latin typeface="+mn-ea"/>
                <a:ea typeface="+mn-ea"/>
              </a:rPr>
              <a:t>　　　　　　　　　</a:t>
            </a:r>
          </a:p>
        </p:txBody>
      </p:sp>
      <p:sp>
        <p:nvSpPr>
          <p:cNvPr id="6" name="スライド番号プレースホルダ 5">
            <a:extLst>
              <a:ext uri="{FF2B5EF4-FFF2-40B4-BE49-F238E27FC236}">
                <a16:creationId xmlns:a16="http://schemas.microsoft.com/office/drawing/2014/main" id="{CA8D3264-6976-4895-8288-41430C20E765}"/>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D6593743-6C8C-4A0E-AE5B-A4799209512A}" type="slidenum">
              <a:rPr lang="ja-JP" altLang="en-US">
                <a:solidFill>
                  <a:srgbClr val="000000"/>
                </a:solidFill>
                <a:latin typeface="メイリオ" panose="020B0604030504040204" pitchFamily="50" charset="-128"/>
              </a:rPr>
              <a:pPr defTabSz="761992">
                <a:defRPr/>
              </a:pPr>
              <a:t>37</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469196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74BA89B4-4B45-40AE-B00C-9FAE30C8456C}"/>
              </a:ext>
            </a:extLst>
          </p:cNvPr>
          <p:cNvSpPr>
            <a:spLocks noGrp="1"/>
          </p:cNvSpPr>
          <p:nvPr>
            <p:ph type="subTitle" idx="4294967295"/>
          </p:nvPr>
        </p:nvSpPr>
        <p:spPr>
          <a:xfrm>
            <a:off x="1295400" y="1427427"/>
            <a:ext cx="6835775" cy="3416715"/>
          </a:xfrm>
        </p:spPr>
        <p:txBody>
          <a:bodyPr rtlCol="0">
            <a:noAutofit/>
          </a:bodyPr>
          <a:lstStyle/>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指導者とスカウトの関係では</a:t>
            </a:r>
            <a:endParaRPr lang="en-US" altLang="ja-JP" sz="2333" dirty="0">
              <a:ln w="0"/>
              <a:solidFill>
                <a:schemeClr val="tx2"/>
              </a:solidFill>
              <a:latin typeface="+mn-ea"/>
            </a:endParaRPr>
          </a:p>
          <a:p>
            <a:pPr>
              <a:lnSpc>
                <a:spcPct val="90000"/>
              </a:lnSpc>
              <a:buFont typeface="Wingdings" charset="2"/>
              <a:buChar char="l"/>
            </a:pPr>
            <a:r>
              <a:rPr lang="ja-JP" altLang="en-US">
                <a:latin typeface="A-OTF 新ゴ Pro M"/>
                <a:ea typeface="A-OTF 新ゴ Pro M"/>
                <a:cs typeface="A-OTF 新ゴ Pro M"/>
              </a:rPr>
              <a:t>キャンプ等の宿泊を伴う活動時に、深夜の一人行動（トイレ・入浴）はさせません。</a:t>
            </a:r>
          </a:p>
          <a:p>
            <a:pPr>
              <a:lnSpc>
                <a:spcPct val="90000"/>
              </a:lnSpc>
              <a:buFont typeface="Wingdings" charset="2"/>
              <a:buChar char="l"/>
            </a:pPr>
            <a:r>
              <a:rPr lang="ja-JP" altLang="en-US">
                <a:latin typeface="A-OTF 新ゴ Pro M"/>
                <a:ea typeface="A-OTF 新ゴ Pro M"/>
                <a:cs typeface="A-OTF 新ゴ Pro M"/>
              </a:rPr>
              <a:t>指導者への報告、連絡、相談のできる環境をつくります。</a:t>
            </a:r>
          </a:p>
          <a:p>
            <a:pPr>
              <a:lnSpc>
                <a:spcPct val="90000"/>
              </a:lnSpc>
              <a:buFont typeface="Wingdings" charset="2"/>
              <a:buChar char="l"/>
            </a:pPr>
            <a:r>
              <a:rPr lang="ja-JP" altLang="en-US">
                <a:latin typeface="A-OTF 新ゴ Pro M"/>
                <a:ea typeface="A-OTF 新ゴ Pro M"/>
                <a:cs typeface="A-OTF 新ゴ Pro M"/>
              </a:rPr>
              <a:t>いじめられた子ども、いじめた子ども、両者の話をよく聴き指導を行います。</a:t>
            </a:r>
          </a:p>
          <a:p>
            <a:pPr>
              <a:lnSpc>
                <a:spcPct val="90000"/>
              </a:lnSpc>
              <a:buFont typeface="Wingdings" charset="2"/>
              <a:buChar char="l"/>
            </a:pPr>
            <a:r>
              <a:rPr lang="ja-JP" altLang="en-US">
                <a:latin typeface="A-OTF 新ゴ Pro M"/>
                <a:ea typeface="A-OTF 新ゴ Pro M"/>
                <a:cs typeface="A-OTF 新ゴ Pro M"/>
              </a:rPr>
              <a:t>トラブルが起こったときは、具体的に「どこがどのように悪いのか」を明確に示し「どうすれば改善できるか」を年代に合わせて指導します。</a:t>
            </a:r>
            <a:endParaRPr lang="ja-JP" altLang="en-US" dirty="0">
              <a:latin typeface="A-OTF 新ゴ Pro M"/>
              <a:ea typeface="A-OTF 新ゴ Pro M"/>
              <a:cs typeface="A-OTF 新ゴ Pro M"/>
            </a:endParaRPr>
          </a:p>
        </p:txBody>
      </p:sp>
      <p:sp>
        <p:nvSpPr>
          <p:cNvPr id="2" name="タイトル 1">
            <a:extLst>
              <a:ext uri="{FF2B5EF4-FFF2-40B4-BE49-F238E27FC236}">
                <a16:creationId xmlns:a16="http://schemas.microsoft.com/office/drawing/2014/main" id="{90436840-93DB-4114-A1C2-CF3952DA6129}"/>
              </a:ext>
            </a:extLst>
          </p:cNvPr>
          <p:cNvSpPr>
            <a:spLocks noGrp="1"/>
          </p:cNvSpPr>
          <p:nvPr>
            <p:ph type="title" idx="4294967295"/>
          </p:nvPr>
        </p:nvSpPr>
        <p:spPr>
          <a:xfrm>
            <a:off x="2431521" y="231511"/>
            <a:ext cx="4374886" cy="952500"/>
          </a:xfrm>
        </p:spPr>
        <p:txBody>
          <a:bodyPr rtlCol="0">
            <a:normAutofit/>
          </a:bodyPr>
          <a:lstStyle/>
          <a:p>
            <a:pPr fontAlgn="auto">
              <a:spcAft>
                <a:spcPts val="0"/>
              </a:spcAft>
              <a:defRPr/>
            </a:pPr>
            <a:r>
              <a:rPr lang="ja-JP" altLang="en-US" sz="2667" b="1" kern="0" dirty="0">
                <a:ln w="0"/>
                <a:solidFill>
                  <a:schemeClr val="tx2"/>
                </a:solidFill>
                <a:latin typeface="+mn-ea"/>
                <a:ea typeface="+mn-ea"/>
              </a:rPr>
              <a:t>スカウト活動中の指導者の</a:t>
            </a:r>
            <a:br>
              <a:rPr lang="en-US" altLang="ja-JP" sz="2667" b="1" kern="0" dirty="0">
                <a:ln w="0"/>
                <a:solidFill>
                  <a:schemeClr val="tx2"/>
                </a:solidFill>
                <a:latin typeface="+mn-ea"/>
                <a:ea typeface="+mn-ea"/>
              </a:rPr>
            </a:br>
            <a:r>
              <a:rPr lang="ja-JP" altLang="en-US" sz="2667" b="1" kern="0" dirty="0">
                <a:ln w="0"/>
                <a:solidFill>
                  <a:schemeClr val="tx2"/>
                </a:solidFill>
                <a:latin typeface="+mn-ea"/>
                <a:ea typeface="+mn-ea"/>
              </a:rPr>
              <a:t>「ルール」と「マナー」</a:t>
            </a:r>
            <a:r>
              <a:rPr lang="ja-JP" altLang="en-US" sz="2667" b="1" dirty="0">
                <a:solidFill>
                  <a:schemeClr val="tx2"/>
                </a:solidFill>
                <a:latin typeface="+mn-ea"/>
                <a:ea typeface="+mn-ea"/>
              </a:rPr>
              <a:t>　　　　　　　　　</a:t>
            </a:r>
          </a:p>
        </p:txBody>
      </p:sp>
      <p:sp>
        <p:nvSpPr>
          <p:cNvPr id="6" name="スライド番号プレースホルダ 5">
            <a:extLst>
              <a:ext uri="{FF2B5EF4-FFF2-40B4-BE49-F238E27FC236}">
                <a16:creationId xmlns:a16="http://schemas.microsoft.com/office/drawing/2014/main" id="{CA8D3264-6976-4895-8288-41430C20E765}"/>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D6593743-6C8C-4A0E-AE5B-A4799209512A}" type="slidenum">
              <a:rPr lang="ja-JP" altLang="en-US">
                <a:solidFill>
                  <a:srgbClr val="000000"/>
                </a:solidFill>
                <a:latin typeface="メイリオ" panose="020B0604030504040204" pitchFamily="50" charset="-128"/>
              </a:rPr>
              <a:pPr defTabSz="761992">
                <a:defRPr/>
              </a:pPr>
              <a:t>38</a:t>
            </a:fld>
            <a:endParaRPr lang="ja-JP" altLang="en-US">
              <a:solidFill>
                <a:srgbClr val="000000"/>
              </a:solidFill>
              <a:latin typeface="メイリオ" panose="020B0604030504040204" pitchFamily="50"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74BA89B4-4B45-40AE-B00C-9FAE30C8456C}"/>
              </a:ext>
            </a:extLst>
          </p:cNvPr>
          <p:cNvSpPr>
            <a:spLocks noGrp="1"/>
          </p:cNvSpPr>
          <p:nvPr>
            <p:ph type="subTitle" idx="4294967295"/>
          </p:nvPr>
        </p:nvSpPr>
        <p:spPr>
          <a:xfrm>
            <a:off x="1295400" y="1427427"/>
            <a:ext cx="6590507" cy="3416715"/>
          </a:xfrm>
        </p:spPr>
        <p:txBody>
          <a:bodyPr rtlCol="0">
            <a:noAutofit/>
          </a:bodyPr>
          <a:lstStyle/>
          <a:p>
            <a:pPr marL="380996" indent="-380996" defTabSz="761992" fontAlgn="auto">
              <a:spcBef>
                <a:spcPts val="0"/>
              </a:spcBef>
              <a:spcAft>
                <a:spcPts val="1000"/>
              </a:spcAft>
              <a:buFont typeface="Wingdings" panose="05000000000000000000" pitchFamily="2" charset="2"/>
              <a:buChar char="Ø"/>
              <a:defRPr/>
            </a:pPr>
            <a:r>
              <a:rPr lang="ja-JP" altLang="en-US" sz="2333">
                <a:ln w="0"/>
                <a:solidFill>
                  <a:schemeClr val="tx2"/>
                </a:solidFill>
                <a:latin typeface="+mn-ea"/>
              </a:rPr>
              <a:t>指導者と指導者の関係では</a:t>
            </a:r>
            <a:endParaRPr lang="en-US" altLang="ja-JP" sz="2333" dirty="0">
              <a:ln w="0"/>
              <a:solidFill>
                <a:schemeClr val="tx2"/>
              </a:solidFill>
              <a:latin typeface="+mn-ea"/>
            </a:endParaRPr>
          </a:p>
          <a:p>
            <a:pPr>
              <a:lnSpc>
                <a:spcPct val="90000"/>
              </a:lnSpc>
              <a:buFont typeface="Wingdings" charset="2"/>
              <a:buChar char="l"/>
            </a:pPr>
            <a:r>
              <a:rPr lang="ja-JP" altLang="en-US">
                <a:latin typeface="A-OTF 新ゴ Pro M"/>
                <a:ea typeface="A-OTF 新ゴ Pro M"/>
                <a:cs typeface="A-OTF 新ゴ Pro M"/>
              </a:rPr>
              <a:t>本人に適した役割を依頼します。</a:t>
            </a:r>
          </a:p>
          <a:p>
            <a:pPr>
              <a:lnSpc>
                <a:spcPct val="90000"/>
              </a:lnSpc>
              <a:buFont typeface="Wingdings" charset="2"/>
              <a:buChar char="l"/>
            </a:pPr>
            <a:r>
              <a:rPr lang="ja-JP" altLang="en-US">
                <a:latin typeface="A-OTF 新ゴ Pro M"/>
                <a:ea typeface="A-OTF 新ゴ Pro M"/>
                <a:cs typeface="A-OTF 新ゴ Pro M"/>
              </a:rPr>
              <a:t>役割が遂行できるように支援を行います。相談しやすい環境を整えます。</a:t>
            </a:r>
          </a:p>
          <a:p>
            <a:pPr>
              <a:lnSpc>
                <a:spcPct val="90000"/>
              </a:lnSpc>
              <a:buFont typeface="Wingdings" charset="2"/>
              <a:buChar char="l"/>
            </a:pPr>
            <a:r>
              <a:rPr lang="ja-JP" altLang="en-US">
                <a:latin typeface="A-OTF 新ゴ Pro M"/>
                <a:ea typeface="A-OTF 新ゴ Pro M"/>
                <a:cs typeface="A-OTF 新ゴ Pro M"/>
              </a:rPr>
              <a:t>年齢・男女の差別をしません。</a:t>
            </a:r>
          </a:p>
          <a:p>
            <a:pPr>
              <a:lnSpc>
                <a:spcPct val="90000"/>
              </a:lnSpc>
              <a:buFont typeface="Wingdings" charset="2"/>
              <a:buChar char="l"/>
            </a:pPr>
            <a:r>
              <a:rPr lang="ja-JP" altLang="en-US">
                <a:latin typeface="A-OTF 新ゴ Pro M"/>
                <a:ea typeface="A-OTF 新ゴ Pro M"/>
                <a:cs typeface="A-OTF 新ゴ Pro M"/>
              </a:rPr>
              <a:t>意見を素直に聴きます。</a:t>
            </a:r>
          </a:p>
          <a:p>
            <a:pPr>
              <a:lnSpc>
                <a:spcPct val="90000"/>
              </a:lnSpc>
              <a:buFont typeface="Wingdings" charset="2"/>
              <a:buChar char="l"/>
            </a:pPr>
            <a:r>
              <a:rPr lang="ja-JP" altLang="en-US">
                <a:latin typeface="A-OTF 新ゴ Pro M"/>
                <a:ea typeface="A-OTF 新ゴ Pro M"/>
                <a:cs typeface="A-OTF 新ゴ Pro M"/>
              </a:rPr>
              <a:t>好き・嫌いで態度を変えないようにします。</a:t>
            </a:r>
          </a:p>
          <a:p>
            <a:pPr>
              <a:lnSpc>
                <a:spcPct val="90000"/>
              </a:lnSpc>
              <a:buFont typeface="Wingdings" charset="2"/>
              <a:buChar char="l"/>
            </a:pPr>
            <a:r>
              <a:rPr lang="ja-JP" altLang="en-US">
                <a:latin typeface="A-OTF 新ゴ Pro M"/>
                <a:ea typeface="A-OTF 新ゴ Pro M"/>
                <a:cs typeface="A-OTF 新ゴ Pro M"/>
              </a:rPr>
              <a:t>活動外でも、酒気を帯びての会話には気を付けます。</a:t>
            </a:r>
            <a:endParaRPr lang="en-US" altLang="ja-JP" dirty="0">
              <a:latin typeface="A-OTF 新ゴ Pro M"/>
              <a:ea typeface="A-OTF 新ゴ Pro M"/>
              <a:cs typeface="A-OTF 新ゴ Pro M"/>
            </a:endParaRPr>
          </a:p>
        </p:txBody>
      </p:sp>
      <p:sp>
        <p:nvSpPr>
          <p:cNvPr id="2" name="タイトル 1">
            <a:extLst>
              <a:ext uri="{FF2B5EF4-FFF2-40B4-BE49-F238E27FC236}">
                <a16:creationId xmlns:a16="http://schemas.microsoft.com/office/drawing/2014/main" id="{90436840-93DB-4114-A1C2-CF3952DA6129}"/>
              </a:ext>
            </a:extLst>
          </p:cNvPr>
          <p:cNvSpPr>
            <a:spLocks noGrp="1"/>
          </p:cNvSpPr>
          <p:nvPr>
            <p:ph type="title" idx="4294967295"/>
          </p:nvPr>
        </p:nvSpPr>
        <p:spPr>
          <a:xfrm>
            <a:off x="2431521" y="231511"/>
            <a:ext cx="4374886" cy="952500"/>
          </a:xfrm>
        </p:spPr>
        <p:txBody>
          <a:bodyPr rtlCol="0">
            <a:normAutofit/>
          </a:bodyPr>
          <a:lstStyle/>
          <a:p>
            <a:pPr fontAlgn="auto">
              <a:spcAft>
                <a:spcPts val="0"/>
              </a:spcAft>
              <a:defRPr/>
            </a:pPr>
            <a:r>
              <a:rPr lang="ja-JP" altLang="en-US" sz="2667" b="1" kern="0" dirty="0">
                <a:ln w="0"/>
                <a:solidFill>
                  <a:schemeClr val="tx2"/>
                </a:solidFill>
                <a:latin typeface="+mn-ea"/>
                <a:ea typeface="+mn-ea"/>
              </a:rPr>
              <a:t>スカウト活動中の指導者の</a:t>
            </a:r>
            <a:br>
              <a:rPr lang="en-US" altLang="ja-JP" sz="2667" b="1" kern="0" dirty="0">
                <a:ln w="0"/>
                <a:solidFill>
                  <a:schemeClr val="tx2"/>
                </a:solidFill>
                <a:latin typeface="+mn-ea"/>
                <a:ea typeface="+mn-ea"/>
              </a:rPr>
            </a:br>
            <a:r>
              <a:rPr lang="ja-JP" altLang="en-US" sz="2667" b="1" kern="0" dirty="0">
                <a:ln w="0"/>
                <a:solidFill>
                  <a:schemeClr val="tx2"/>
                </a:solidFill>
                <a:latin typeface="+mn-ea"/>
                <a:ea typeface="+mn-ea"/>
              </a:rPr>
              <a:t>「ルール」と「マナー」</a:t>
            </a:r>
            <a:r>
              <a:rPr lang="ja-JP" altLang="en-US" sz="2667" b="1" dirty="0">
                <a:solidFill>
                  <a:schemeClr val="tx2"/>
                </a:solidFill>
                <a:latin typeface="+mn-ea"/>
                <a:ea typeface="+mn-ea"/>
              </a:rPr>
              <a:t>　　　　　　　　　</a:t>
            </a:r>
          </a:p>
        </p:txBody>
      </p:sp>
      <p:sp>
        <p:nvSpPr>
          <p:cNvPr id="6" name="スライド番号プレースホルダ 5">
            <a:extLst>
              <a:ext uri="{FF2B5EF4-FFF2-40B4-BE49-F238E27FC236}">
                <a16:creationId xmlns:a16="http://schemas.microsoft.com/office/drawing/2014/main" id="{CA8D3264-6976-4895-8288-41430C20E765}"/>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D6593743-6C8C-4A0E-AE5B-A4799209512A}" type="slidenum">
              <a:rPr lang="ja-JP" altLang="en-US">
                <a:solidFill>
                  <a:srgbClr val="000000"/>
                </a:solidFill>
                <a:latin typeface="メイリオ" panose="020B0604030504040204" pitchFamily="50" charset="-128"/>
              </a:rPr>
              <a:pPr defTabSz="761992">
                <a:defRPr/>
              </a:pPr>
              <a:t>39</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274909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36B894C4-60F0-4EC6-BA3B-201EDFC536CE}"/>
              </a:ext>
            </a:extLst>
          </p:cNvPr>
          <p:cNvSpPr>
            <a:spLocks noGrp="1"/>
          </p:cNvSpPr>
          <p:nvPr>
            <p:ph type="subTitle" idx="4294967295"/>
          </p:nvPr>
        </p:nvSpPr>
        <p:spPr>
          <a:xfrm>
            <a:off x="1641740" y="1457855"/>
            <a:ext cx="6072188" cy="3012282"/>
          </a:xfrm>
        </p:spPr>
        <p:txBody>
          <a:bodyPr rtlCol="0">
            <a:noAutofit/>
          </a:bodyPr>
          <a:lstStyle/>
          <a:p>
            <a:pPr marL="380996" indent="-380996" fontAlgn="auto">
              <a:spcAft>
                <a:spcPts val="0"/>
              </a:spcAft>
              <a:buFont typeface="Wingdings" panose="05000000000000000000" pitchFamily="2" charset="2"/>
              <a:buChar char="Ø"/>
              <a:defRPr/>
            </a:pPr>
            <a:r>
              <a:rPr lang="ja-JP" altLang="en-US" sz="2667" b="1" dirty="0">
                <a:solidFill>
                  <a:schemeClr val="tx2"/>
                </a:solidFill>
              </a:rPr>
              <a:t>ＳＡＦＥ</a:t>
            </a:r>
            <a:r>
              <a:rPr lang="ja-JP" altLang="en-US" sz="2667" b="1" dirty="0">
                <a:solidFill>
                  <a:srgbClr val="002060"/>
                </a:solidFill>
              </a:rPr>
              <a:t>（セーフ）</a:t>
            </a:r>
            <a:br>
              <a:rPr lang="en-US" altLang="ja-JP" sz="2667" dirty="0">
                <a:solidFill>
                  <a:srgbClr val="002060"/>
                </a:solidFill>
              </a:rPr>
            </a:br>
            <a:r>
              <a:rPr lang="ja-JP" altLang="en-US" sz="2667" dirty="0">
                <a:solidFill>
                  <a:schemeClr val="tx2"/>
                </a:solidFill>
              </a:rPr>
              <a:t>安全な　安心できる　危険のない</a:t>
            </a:r>
            <a:br>
              <a:rPr lang="en-US" altLang="ja-JP" sz="2667" dirty="0">
                <a:solidFill>
                  <a:schemeClr val="tx2"/>
                </a:solidFill>
              </a:rPr>
            </a:br>
            <a:r>
              <a:rPr lang="ja-JP" altLang="en-US" sz="2667" dirty="0">
                <a:solidFill>
                  <a:schemeClr val="tx2"/>
                </a:solidFill>
              </a:rPr>
              <a:t>心配のない　大丈夫　信頼できる</a:t>
            </a:r>
            <a:br>
              <a:rPr lang="en-US" altLang="ja-JP" sz="2667" dirty="0">
                <a:solidFill>
                  <a:schemeClr val="tx2"/>
                </a:solidFill>
              </a:rPr>
            </a:br>
            <a:r>
              <a:rPr lang="ja-JP" altLang="en-US" sz="2667" dirty="0">
                <a:solidFill>
                  <a:schemeClr val="tx2"/>
                </a:solidFill>
              </a:rPr>
              <a:t>　</a:t>
            </a:r>
          </a:p>
          <a:p>
            <a:pPr marL="380996" indent="-380996" fontAlgn="auto">
              <a:spcAft>
                <a:spcPts val="0"/>
              </a:spcAft>
              <a:buFont typeface="Wingdings" panose="05000000000000000000" pitchFamily="2" charset="2"/>
              <a:buChar char="Ø"/>
              <a:defRPr/>
            </a:pPr>
            <a:r>
              <a:rPr lang="ja-JP" altLang="en-US" sz="2667" b="1" dirty="0">
                <a:solidFill>
                  <a:schemeClr val="tx2"/>
                </a:solidFill>
              </a:rPr>
              <a:t>ＨＡＲＭ（ハーム）</a:t>
            </a:r>
            <a:br>
              <a:rPr lang="en-US" altLang="ja-JP" sz="2667" dirty="0">
                <a:solidFill>
                  <a:schemeClr val="tx2"/>
                </a:solidFill>
              </a:rPr>
            </a:br>
            <a:r>
              <a:rPr lang="en-US" altLang="ja-JP" sz="2667" dirty="0">
                <a:solidFill>
                  <a:schemeClr val="tx2"/>
                </a:solidFill>
              </a:rPr>
              <a:t>(</a:t>
            </a:r>
            <a:r>
              <a:rPr lang="ja-JP" altLang="en-US" sz="2667" dirty="0">
                <a:solidFill>
                  <a:schemeClr val="tx2"/>
                </a:solidFill>
              </a:rPr>
              <a:t>精神的・肉体的・物質的な</a:t>
            </a:r>
            <a:r>
              <a:rPr lang="en-US" altLang="ja-JP" sz="2667" dirty="0">
                <a:solidFill>
                  <a:schemeClr val="tx2"/>
                </a:solidFill>
              </a:rPr>
              <a:t>)</a:t>
            </a:r>
            <a:r>
              <a:rPr lang="ja-JP" altLang="en-US" sz="2667" dirty="0">
                <a:solidFill>
                  <a:schemeClr val="tx2"/>
                </a:solidFill>
              </a:rPr>
              <a:t>害</a:t>
            </a:r>
            <a:br>
              <a:rPr lang="en-US" altLang="ja-JP" sz="2667" dirty="0">
                <a:solidFill>
                  <a:schemeClr val="tx2"/>
                </a:solidFill>
              </a:rPr>
            </a:br>
            <a:r>
              <a:rPr lang="ja-JP" altLang="en-US" sz="2667" dirty="0">
                <a:solidFill>
                  <a:schemeClr val="tx2"/>
                </a:solidFill>
              </a:rPr>
              <a:t>危害　傷害</a:t>
            </a:r>
          </a:p>
          <a:p>
            <a:pPr marL="476245" indent="-476245" fontAlgn="auto">
              <a:lnSpc>
                <a:spcPct val="150000"/>
              </a:lnSpc>
              <a:spcAft>
                <a:spcPts val="0"/>
              </a:spcAft>
              <a:buFont typeface="Wingdings" panose="05000000000000000000" pitchFamily="2" charset="2"/>
              <a:buChar char="Ø"/>
              <a:defRPr/>
            </a:pPr>
            <a:endParaRPr lang="ja-JP" altLang="en-US" sz="2333" dirty="0"/>
          </a:p>
        </p:txBody>
      </p:sp>
      <p:sp>
        <p:nvSpPr>
          <p:cNvPr id="2" name="タイトル 1">
            <a:extLst>
              <a:ext uri="{FF2B5EF4-FFF2-40B4-BE49-F238E27FC236}">
                <a16:creationId xmlns:a16="http://schemas.microsoft.com/office/drawing/2014/main" id="{81DD6852-E574-40C0-9C30-665B3BCB5EFE}"/>
              </a:ext>
            </a:extLst>
          </p:cNvPr>
          <p:cNvSpPr>
            <a:spLocks noGrp="1"/>
          </p:cNvSpPr>
          <p:nvPr>
            <p:ph type="title" idx="4294967295"/>
          </p:nvPr>
        </p:nvSpPr>
        <p:spPr>
          <a:xfrm>
            <a:off x="1484314" y="207699"/>
            <a:ext cx="5766594" cy="1227667"/>
          </a:xfrm>
        </p:spPr>
        <p:txBody>
          <a:bodyPr rtlCol="0">
            <a:normAutofit fontScale="90000"/>
          </a:bodyPr>
          <a:lstStyle/>
          <a:p>
            <a:pPr algn="l" fontAlgn="auto">
              <a:spcAft>
                <a:spcPts val="0"/>
              </a:spcAft>
              <a:defRPr/>
            </a:pPr>
            <a:r>
              <a:rPr lang="en-US" altLang="ja-JP" sz="3000" b="1" dirty="0">
                <a:solidFill>
                  <a:schemeClr val="tx2"/>
                </a:solidFill>
                <a:latin typeface="+mn-ea"/>
                <a:ea typeface="+mn-ea"/>
              </a:rPr>
              <a:t>SAFE</a:t>
            </a:r>
            <a:r>
              <a:rPr lang="ja-JP" altLang="en-US" sz="3000" b="1" dirty="0">
                <a:solidFill>
                  <a:schemeClr val="tx2"/>
                </a:solidFill>
                <a:latin typeface="+mn-ea"/>
                <a:ea typeface="+mn-ea"/>
              </a:rPr>
              <a:t>　</a:t>
            </a:r>
            <a:r>
              <a:rPr lang="en-US" altLang="ja-JP" sz="3000" b="1" dirty="0">
                <a:solidFill>
                  <a:schemeClr val="tx2"/>
                </a:solidFill>
                <a:latin typeface="+mn-ea"/>
                <a:ea typeface="+mn-ea"/>
              </a:rPr>
              <a:t>FROM</a:t>
            </a:r>
            <a:r>
              <a:rPr lang="ja-JP" altLang="en-US" sz="3000" b="1" dirty="0">
                <a:solidFill>
                  <a:schemeClr val="tx2"/>
                </a:solidFill>
                <a:latin typeface="+mn-ea"/>
                <a:ea typeface="+mn-ea"/>
              </a:rPr>
              <a:t>　</a:t>
            </a:r>
            <a:r>
              <a:rPr lang="en-US" altLang="ja-JP" sz="3000" b="1" dirty="0">
                <a:solidFill>
                  <a:schemeClr val="tx2"/>
                </a:solidFill>
                <a:latin typeface="+mn-ea"/>
                <a:ea typeface="+mn-ea"/>
              </a:rPr>
              <a:t>HARM</a:t>
            </a:r>
            <a:br>
              <a:rPr lang="en-US" altLang="ja-JP" sz="3000" b="1" dirty="0">
                <a:solidFill>
                  <a:schemeClr val="tx2"/>
                </a:solidFill>
                <a:latin typeface="+mn-ea"/>
                <a:ea typeface="+mn-ea"/>
              </a:rPr>
            </a:br>
            <a:r>
              <a:rPr lang="ja-JP" altLang="en-US" sz="3000" b="1" dirty="0">
                <a:solidFill>
                  <a:schemeClr val="tx2"/>
                </a:solidFill>
                <a:latin typeface="+mn-ea"/>
                <a:ea typeface="+mn-ea"/>
              </a:rPr>
              <a:t>「セーフ・フロム・ハーム」</a:t>
            </a:r>
            <a:br>
              <a:rPr lang="ja-JP" altLang="en-US" sz="3000" b="1" dirty="0">
                <a:solidFill>
                  <a:schemeClr val="tx2"/>
                </a:solidFill>
                <a:latin typeface="+mn-ea"/>
                <a:ea typeface="+mn-ea"/>
              </a:rPr>
            </a:br>
            <a:r>
              <a:rPr lang="ja-JP" altLang="en-US" sz="3000" dirty="0">
                <a:solidFill>
                  <a:schemeClr val="tx2"/>
                </a:solidFill>
              </a:rPr>
              <a:t>　　　　　　　　　　の言葉の意味</a:t>
            </a:r>
          </a:p>
        </p:txBody>
      </p:sp>
      <p:sp>
        <p:nvSpPr>
          <p:cNvPr id="7" name="スライド番号プレースホルダ 6">
            <a:extLst>
              <a:ext uri="{FF2B5EF4-FFF2-40B4-BE49-F238E27FC236}">
                <a16:creationId xmlns:a16="http://schemas.microsoft.com/office/drawing/2014/main" id="{D80A07D6-40AC-4626-97D3-94D9A5735931}"/>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0EB0FBC5-33E9-4E79-AEC5-E01AE911BB1E}" type="slidenum">
              <a:rPr lang="ja-JP" altLang="en-US">
                <a:solidFill>
                  <a:srgbClr val="000000"/>
                </a:solidFill>
                <a:latin typeface="メイリオ" panose="020B0604030504040204" pitchFamily="50" charset="-128"/>
              </a:rPr>
              <a:pPr defTabSz="761992">
                <a:defRPr/>
              </a:pPr>
              <a:t>4</a:t>
            </a:fld>
            <a:endParaRPr lang="ja-JP" altLang="en-US">
              <a:solidFill>
                <a:srgbClr val="000000"/>
              </a:solidFill>
              <a:latin typeface="メイリオ" panose="020B0604030504040204"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74BA89B4-4B45-40AE-B00C-9FAE30C8456C}"/>
              </a:ext>
            </a:extLst>
          </p:cNvPr>
          <p:cNvSpPr>
            <a:spLocks noGrp="1"/>
          </p:cNvSpPr>
          <p:nvPr>
            <p:ph type="subTitle" idx="4294967295"/>
          </p:nvPr>
        </p:nvSpPr>
        <p:spPr>
          <a:xfrm>
            <a:off x="1295400" y="1427427"/>
            <a:ext cx="6590507" cy="3416715"/>
          </a:xfrm>
        </p:spPr>
        <p:txBody>
          <a:bodyPr rtlCol="0">
            <a:noAutofit/>
          </a:bodyPr>
          <a:lstStyle/>
          <a:p>
            <a:pPr marL="380996" indent="-380996" defTabSz="761992" fontAlgn="auto">
              <a:spcBef>
                <a:spcPts val="0"/>
              </a:spcBef>
              <a:spcAft>
                <a:spcPts val="1000"/>
              </a:spcAft>
              <a:buFont typeface="Wingdings" panose="05000000000000000000" pitchFamily="2" charset="2"/>
              <a:buChar char="Ø"/>
              <a:defRPr/>
            </a:pPr>
            <a:r>
              <a:rPr lang="ja-JP" altLang="en-US" sz="2333">
                <a:ln w="0"/>
                <a:solidFill>
                  <a:schemeClr val="tx2"/>
                </a:solidFill>
                <a:latin typeface="+mn-ea"/>
              </a:rPr>
              <a:t>指導者と保護者の関係では</a:t>
            </a:r>
            <a:br>
              <a:rPr lang="en-US" altLang="ja-JP" sz="2333" dirty="0">
                <a:ln w="0"/>
                <a:solidFill>
                  <a:schemeClr val="tx2"/>
                </a:solidFill>
                <a:latin typeface="+mn-ea"/>
              </a:rPr>
            </a:br>
            <a:r>
              <a:rPr lang="ja-JP" altLang="en-US" sz="2333">
                <a:ln w="0"/>
                <a:solidFill>
                  <a:schemeClr val="tx2"/>
                </a:solidFill>
                <a:latin typeface="+mn-ea"/>
              </a:rPr>
              <a:t>「保護者との関係を良好に保つために」</a:t>
            </a:r>
            <a:endParaRPr lang="en-US" altLang="ja-JP" sz="2333" dirty="0">
              <a:ln w="0"/>
              <a:solidFill>
                <a:schemeClr val="tx2"/>
              </a:solidFill>
              <a:latin typeface="+mn-ea"/>
            </a:endParaRPr>
          </a:p>
          <a:p>
            <a:pPr>
              <a:lnSpc>
                <a:spcPct val="90000"/>
              </a:lnSpc>
              <a:buFont typeface="Wingdings" charset="2"/>
              <a:buChar char="l"/>
            </a:pPr>
            <a:r>
              <a:rPr lang="ja-JP" altLang="en-US">
                <a:latin typeface="A-OTF 新ゴ Pro M"/>
                <a:ea typeface="A-OTF 新ゴ Pro M"/>
                <a:cs typeface="A-OTF 新ゴ Pro M"/>
              </a:rPr>
              <a:t>まず保護者にはスカウティングについて、理解してもらうことが大変重要になります。</a:t>
            </a:r>
          </a:p>
          <a:p>
            <a:pPr>
              <a:lnSpc>
                <a:spcPct val="90000"/>
              </a:lnSpc>
              <a:buFont typeface="Wingdings" charset="2"/>
              <a:buChar char="l"/>
            </a:pPr>
            <a:r>
              <a:rPr lang="ja-JP" altLang="en-US">
                <a:latin typeface="A-OTF 新ゴ Pro M"/>
                <a:ea typeface="A-OTF 新ゴ Pro M"/>
                <a:cs typeface="A-OTF 新ゴ Pro M"/>
              </a:rPr>
              <a:t>スカウティングにあたっては、活動の目的・方法・安全対策等について、分かりやすく説明を行って、理解を得た上で募集します。</a:t>
            </a:r>
            <a:endParaRPr lang="en-US" altLang="ja-JP" dirty="0">
              <a:latin typeface="A-OTF 新ゴ Pro M"/>
              <a:ea typeface="A-OTF 新ゴ Pro M"/>
              <a:cs typeface="A-OTF 新ゴ Pro M"/>
            </a:endParaRPr>
          </a:p>
          <a:p>
            <a:pPr>
              <a:lnSpc>
                <a:spcPct val="90000"/>
              </a:lnSpc>
              <a:buFont typeface="Wingdings" charset="2"/>
              <a:buChar char="l"/>
            </a:pPr>
            <a:r>
              <a:rPr lang="ja-JP" altLang="en-US">
                <a:latin typeface="A-OTF 新ゴ Pro M"/>
                <a:ea typeface="A-OTF 新ゴ Pro M"/>
                <a:cs typeface="A-OTF 新ゴ Pro M"/>
              </a:rPr>
              <a:t>また、「班長」とかの役割を子どもに与える場合は、その役割について説明します。（班長ばかり可愛がる、班長ばかりきつい思いをさせている等の誤解を生まないため）</a:t>
            </a:r>
            <a:endParaRPr lang="ja-JP" altLang="en-US" dirty="0">
              <a:latin typeface="A-OTF 新ゴ Pro M"/>
              <a:ea typeface="A-OTF 新ゴ Pro M"/>
              <a:cs typeface="A-OTF 新ゴ Pro M"/>
            </a:endParaRPr>
          </a:p>
        </p:txBody>
      </p:sp>
      <p:sp>
        <p:nvSpPr>
          <p:cNvPr id="2" name="タイトル 1">
            <a:extLst>
              <a:ext uri="{FF2B5EF4-FFF2-40B4-BE49-F238E27FC236}">
                <a16:creationId xmlns:a16="http://schemas.microsoft.com/office/drawing/2014/main" id="{90436840-93DB-4114-A1C2-CF3952DA6129}"/>
              </a:ext>
            </a:extLst>
          </p:cNvPr>
          <p:cNvSpPr>
            <a:spLocks noGrp="1"/>
          </p:cNvSpPr>
          <p:nvPr>
            <p:ph type="title" idx="4294967295"/>
          </p:nvPr>
        </p:nvSpPr>
        <p:spPr>
          <a:xfrm>
            <a:off x="2431521" y="231511"/>
            <a:ext cx="4374886" cy="952500"/>
          </a:xfrm>
        </p:spPr>
        <p:txBody>
          <a:bodyPr rtlCol="0">
            <a:normAutofit/>
          </a:bodyPr>
          <a:lstStyle/>
          <a:p>
            <a:pPr fontAlgn="auto">
              <a:spcAft>
                <a:spcPts val="0"/>
              </a:spcAft>
              <a:defRPr/>
            </a:pPr>
            <a:r>
              <a:rPr lang="ja-JP" altLang="en-US" sz="2667" b="1" kern="0" dirty="0">
                <a:ln w="0"/>
                <a:solidFill>
                  <a:schemeClr val="tx2"/>
                </a:solidFill>
                <a:latin typeface="+mn-ea"/>
                <a:ea typeface="+mn-ea"/>
              </a:rPr>
              <a:t>スカウト活動中の指導者の</a:t>
            </a:r>
            <a:br>
              <a:rPr lang="en-US" altLang="ja-JP" sz="2667" b="1" kern="0" dirty="0">
                <a:ln w="0"/>
                <a:solidFill>
                  <a:schemeClr val="tx2"/>
                </a:solidFill>
                <a:latin typeface="+mn-ea"/>
                <a:ea typeface="+mn-ea"/>
              </a:rPr>
            </a:br>
            <a:r>
              <a:rPr lang="ja-JP" altLang="en-US" sz="2667" b="1" kern="0" dirty="0">
                <a:ln w="0"/>
                <a:solidFill>
                  <a:schemeClr val="tx2"/>
                </a:solidFill>
                <a:latin typeface="+mn-ea"/>
                <a:ea typeface="+mn-ea"/>
              </a:rPr>
              <a:t>「ルール」と「マナー」</a:t>
            </a:r>
            <a:r>
              <a:rPr lang="ja-JP" altLang="en-US" sz="2667" b="1" dirty="0">
                <a:solidFill>
                  <a:schemeClr val="tx2"/>
                </a:solidFill>
                <a:latin typeface="+mn-ea"/>
                <a:ea typeface="+mn-ea"/>
              </a:rPr>
              <a:t>　　　　　　　　　</a:t>
            </a:r>
          </a:p>
        </p:txBody>
      </p:sp>
      <p:sp>
        <p:nvSpPr>
          <p:cNvPr id="6" name="スライド番号プレースホルダ 5">
            <a:extLst>
              <a:ext uri="{FF2B5EF4-FFF2-40B4-BE49-F238E27FC236}">
                <a16:creationId xmlns:a16="http://schemas.microsoft.com/office/drawing/2014/main" id="{CA8D3264-6976-4895-8288-41430C20E765}"/>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D6593743-6C8C-4A0E-AE5B-A4799209512A}" type="slidenum">
              <a:rPr lang="ja-JP" altLang="en-US">
                <a:solidFill>
                  <a:srgbClr val="000000"/>
                </a:solidFill>
                <a:latin typeface="メイリオ" panose="020B0604030504040204" pitchFamily="50" charset="-128"/>
              </a:rPr>
              <a:pPr defTabSz="761992">
                <a:defRPr/>
              </a:pPr>
              <a:t>40</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1779879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74BA89B4-4B45-40AE-B00C-9FAE30C8456C}"/>
              </a:ext>
            </a:extLst>
          </p:cNvPr>
          <p:cNvSpPr>
            <a:spLocks noGrp="1"/>
          </p:cNvSpPr>
          <p:nvPr>
            <p:ph type="subTitle" idx="4294967295"/>
          </p:nvPr>
        </p:nvSpPr>
        <p:spPr>
          <a:xfrm>
            <a:off x="1295400" y="1427427"/>
            <a:ext cx="6590507" cy="3416715"/>
          </a:xfrm>
        </p:spPr>
        <p:txBody>
          <a:bodyPr rtlCol="0">
            <a:noAutofit/>
          </a:bodyPr>
          <a:lstStyle/>
          <a:p>
            <a:pPr marL="380996" indent="-380996" defTabSz="761992" fontAlgn="auto">
              <a:spcBef>
                <a:spcPts val="0"/>
              </a:spcBef>
              <a:spcAft>
                <a:spcPts val="1000"/>
              </a:spcAft>
              <a:buFont typeface="Wingdings" panose="05000000000000000000" pitchFamily="2" charset="2"/>
              <a:buChar char="Ø"/>
              <a:defRPr/>
            </a:pPr>
            <a:r>
              <a:rPr lang="ja-JP" altLang="en-US" sz="2333">
                <a:ln w="0"/>
                <a:solidFill>
                  <a:schemeClr val="tx2"/>
                </a:solidFill>
                <a:latin typeface="+mn-ea"/>
              </a:rPr>
              <a:t>指導者と保護者の関係では</a:t>
            </a:r>
            <a:br>
              <a:rPr lang="en-US" altLang="ja-JP" sz="2333" dirty="0">
                <a:ln w="0"/>
                <a:solidFill>
                  <a:schemeClr val="tx2"/>
                </a:solidFill>
                <a:latin typeface="+mn-ea"/>
              </a:rPr>
            </a:br>
            <a:r>
              <a:rPr lang="ja-JP" altLang="en-US" sz="2333">
                <a:ln w="0"/>
                <a:solidFill>
                  <a:schemeClr val="tx2"/>
                </a:solidFill>
                <a:latin typeface="+mn-ea"/>
              </a:rPr>
              <a:t>「保護者との関係を良好に保つために」</a:t>
            </a:r>
            <a:endParaRPr lang="en-US" altLang="ja-JP" sz="2333" dirty="0">
              <a:ln w="0"/>
              <a:solidFill>
                <a:schemeClr val="tx2"/>
              </a:solidFill>
              <a:latin typeface="+mn-ea"/>
            </a:endParaRPr>
          </a:p>
          <a:p>
            <a:pPr>
              <a:lnSpc>
                <a:spcPct val="90000"/>
              </a:lnSpc>
              <a:buFont typeface="Wingdings" charset="2"/>
              <a:buChar char="l"/>
            </a:pPr>
            <a:r>
              <a:rPr lang="ja-JP" altLang="en-US">
                <a:latin typeface="A-OTF 新ゴ Pro M"/>
                <a:ea typeface="A-OTF 新ゴ Pro M"/>
                <a:cs typeface="A-OTF 新ゴ Pro M"/>
              </a:rPr>
              <a:t>保護者からの相談は快く応じ、解決策に取り組みます。</a:t>
            </a:r>
            <a:endParaRPr lang="en-US" altLang="ja-JP" dirty="0">
              <a:latin typeface="A-OTF 新ゴ Pro M"/>
              <a:ea typeface="A-OTF 新ゴ Pro M"/>
              <a:cs typeface="A-OTF 新ゴ Pro M"/>
            </a:endParaRPr>
          </a:p>
          <a:p>
            <a:pPr>
              <a:lnSpc>
                <a:spcPct val="90000"/>
              </a:lnSpc>
              <a:buFont typeface="Wingdings" charset="2"/>
              <a:buChar char="l"/>
            </a:pPr>
            <a:r>
              <a:rPr lang="ja-JP" altLang="en-US">
                <a:latin typeface="A-OTF 新ゴ Pro M"/>
                <a:ea typeface="A-OTF 新ゴ Pro M"/>
                <a:cs typeface="A-OTF 新ゴ Pro M"/>
              </a:rPr>
              <a:t>保護者の誹謗中傷をしません。</a:t>
            </a:r>
          </a:p>
          <a:p>
            <a:pPr>
              <a:lnSpc>
                <a:spcPct val="90000"/>
              </a:lnSpc>
              <a:buFont typeface="Wingdings" charset="2"/>
              <a:buChar char="l"/>
            </a:pPr>
            <a:r>
              <a:rPr lang="ja-JP" altLang="en-US">
                <a:latin typeface="A-OTF 新ゴ Pro M"/>
                <a:ea typeface="A-OTF 新ゴ Pro M"/>
                <a:cs typeface="A-OTF 新ゴ Pro M"/>
              </a:rPr>
              <a:t>コミュニケーションをとる機会を設けます。</a:t>
            </a:r>
            <a:endParaRPr lang="ja-JP" altLang="en-US" dirty="0">
              <a:latin typeface="A-OTF 新ゴ Pro M"/>
              <a:ea typeface="A-OTF 新ゴ Pro M"/>
              <a:cs typeface="A-OTF 新ゴ Pro M"/>
            </a:endParaRPr>
          </a:p>
        </p:txBody>
      </p:sp>
      <p:sp>
        <p:nvSpPr>
          <p:cNvPr id="2" name="タイトル 1">
            <a:extLst>
              <a:ext uri="{FF2B5EF4-FFF2-40B4-BE49-F238E27FC236}">
                <a16:creationId xmlns:a16="http://schemas.microsoft.com/office/drawing/2014/main" id="{90436840-93DB-4114-A1C2-CF3952DA6129}"/>
              </a:ext>
            </a:extLst>
          </p:cNvPr>
          <p:cNvSpPr>
            <a:spLocks noGrp="1"/>
          </p:cNvSpPr>
          <p:nvPr>
            <p:ph type="title" idx="4294967295"/>
          </p:nvPr>
        </p:nvSpPr>
        <p:spPr>
          <a:xfrm>
            <a:off x="2431521" y="231511"/>
            <a:ext cx="4374886" cy="952500"/>
          </a:xfrm>
        </p:spPr>
        <p:txBody>
          <a:bodyPr rtlCol="0">
            <a:normAutofit/>
          </a:bodyPr>
          <a:lstStyle/>
          <a:p>
            <a:pPr fontAlgn="auto">
              <a:spcAft>
                <a:spcPts val="0"/>
              </a:spcAft>
              <a:defRPr/>
            </a:pPr>
            <a:r>
              <a:rPr lang="ja-JP" altLang="en-US" sz="2667" b="1" kern="0" dirty="0">
                <a:ln w="0"/>
                <a:solidFill>
                  <a:schemeClr val="tx2"/>
                </a:solidFill>
                <a:latin typeface="+mn-ea"/>
                <a:ea typeface="+mn-ea"/>
              </a:rPr>
              <a:t>スカウト活動中の指導者の</a:t>
            </a:r>
            <a:br>
              <a:rPr lang="en-US" altLang="ja-JP" sz="2667" b="1" kern="0" dirty="0">
                <a:ln w="0"/>
                <a:solidFill>
                  <a:schemeClr val="tx2"/>
                </a:solidFill>
                <a:latin typeface="+mn-ea"/>
                <a:ea typeface="+mn-ea"/>
              </a:rPr>
            </a:br>
            <a:r>
              <a:rPr lang="ja-JP" altLang="en-US" sz="2667" b="1" kern="0" dirty="0">
                <a:ln w="0"/>
                <a:solidFill>
                  <a:schemeClr val="tx2"/>
                </a:solidFill>
                <a:latin typeface="+mn-ea"/>
                <a:ea typeface="+mn-ea"/>
              </a:rPr>
              <a:t>「ルール」と「マナー」</a:t>
            </a:r>
            <a:r>
              <a:rPr lang="ja-JP" altLang="en-US" sz="2667" b="1" dirty="0">
                <a:solidFill>
                  <a:schemeClr val="tx2"/>
                </a:solidFill>
                <a:latin typeface="+mn-ea"/>
                <a:ea typeface="+mn-ea"/>
              </a:rPr>
              <a:t>　　　　　　　　　</a:t>
            </a:r>
          </a:p>
        </p:txBody>
      </p:sp>
      <p:sp>
        <p:nvSpPr>
          <p:cNvPr id="6" name="スライド番号プレースホルダ 5">
            <a:extLst>
              <a:ext uri="{FF2B5EF4-FFF2-40B4-BE49-F238E27FC236}">
                <a16:creationId xmlns:a16="http://schemas.microsoft.com/office/drawing/2014/main" id="{CA8D3264-6976-4895-8288-41430C20E765}"/>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D6593743-6C8C-4A0E-AE5B-A4799209512A}" type="slidenum">
              <a:rPr lang="ja-JP" altLang="en-US">
                <a:solidFill>
                  <a:srgbClr val="000000"/>
                </a:solidFill>
                <a:latin typeface="メイリオ" panose="020B0604030504040204" pitchFamily="50" charset="-128"/>
              </a:rPr>
              <a:pPr defTabSz="761992">
                <a:defRPr/>
              </a:pPr>
              <a:t>41</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977995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74BA89B4-4B45-40AE-B00C-9FAE30C8456C}"/>
              </a:ext>
            </a:extLst>
          </p:cNvPr>
          <p:cNvSpPr>
            <a:spLocks noGrp="1"/>
          </p:cNvSpPr>
          <p:nvPr>
            <p:ph type="subTitle" idx="4294967295"/>
          </p:nvPr>
        </p:nvSpPr>
        <p:spPr>
          <a:xfrm>
            <a:off x="1295400" y="1427427"/>
            <a:ext cx="6590507" cy="3416715"/>
          </a:xfrm>
        </p:spPr>
        <p:txBody>
          <a:bodyPr rtlCol="0">
            <a:noAutofit/>
          </a:bodyPr>
          <a:lstStyle/>
          <a:p>
            <a:pPr marL="380996" indent="-380996" defTabSz="761992" fontAlgn="auto">
              <a:spcBef>
                <a:spcPts val="0"/>
              </a:spcBef>
              <a:spcAft>
                <a:spcPts val="1000"/>
              </a:spcAft>
              <a:buFont typeface="Wingdings" panose="05000000000000000000" pitchFamily="2" charset="2"/>
              <a:buChar char="Ø"/>
              <a:defRPr/>
            </a:pPr>
            <a:r>
              <a:rPr lang="ja-JP" altLang="en-US" sz="2333">
                <a:ln w="0"/>
                <a:solidFill>
                  <a:schemeClr val="tx2"/>
                </a:solidFill>
                <a:latin typeface="+mn-ea"/>
              </a:rPr>
              <a:t>ＳＮＳ等の利用</a:t>
            </a:r>
            <a:endParaRPr lang="en-US" altLang="ja-JP" sz="2333" dirty="0">
              <a:ln w="0"/>
              <a:solidFill>
                <a:schemeClr val="tx2"/>
              </a:solidFill>
              <a:latin typeface="+mn-ea"/>
            </a:endParaRPr>
          </a:p>
          <a:p>
            <a:pPr>
              <a:lnSpc>
                <a:spcPct val="90000"/>
              </a:lnSpc>
              <a:buFont typeface="Wingdings" charset="2"/>
              <a:buChar char="l"/>
            </a:pPr>
            <a:r>
              <a:rPr lang="ja-JP" altLang="en-US">
                <a:latin typeface="A-OTF 新ゴ Pro M"/>
                <a:ea typeface="A-OTF 新ゴ Pro M"/>
                <a:cs typeface="A-OTF 新ゴ Pro M"/>
              </a:rPr>
              <a:t>匿名で他人をいじめる、誹謗中傷の書き込みをしない。</a:t>
            </a:r>
          </a:p>
          <a:p>
            <a:pPr>
              <a:lnSpc>
                <a:spcPct val="90000"/>
              </a:lnSpc>
              <a:buFont typeface="Wingdings" charset="2"/>
              <a:buChar char="l"/>
            </a:pPr>
            <a:r>
              <a:rPr lang="ja-JP" altLang="en-US">
                <a:latin typeface="A-OTF 新ゴ Pro M"/>
                <a:ea typeface="A-OTF 新ゴ Pro M"/>
                <a:cs typeface="A-OTF 新ゴ Pro M"/>
              </a:rPr>
              <a:t>情報があっという間に広がる、発覚しにくいことを知る。</a:t>
            </a:r>
          </a:p>
          <a:p>
            <a:pPr>
              <a:lnSpc>
                <a:spcPct val="90000"/>
              </a:lnSpc>
              <a:buFont typeface="Wingdings" charset="2"/>
              <a:buChar char="l"/>
            </a:pPr>
            <a:r>
              <a:rPr lang="ja-JP" altLang="en-US">
                <a:latin typeface="A-OTF 新ゴ Pro M"/>
                <a:ea typeface="A-OTF 新ゴ Pro M"/>
                <a:cs typeface="A-OTF 新ゴ Pro M"/>
              </a:rPr>
              <a:t>１対１でのメールや電話での議論は避ける。</a:t>
            </a:r>
          </a:p>
          <a:p>
            <a:pPr>
              <a:lnSpc>
                <a:spcPct val="90000"/>
              </a:lnSpc>
              <a:buFont typeface="Wingdings" charset="2"/>
              <a:buChar char="l"/>
            </a:pPr>
            <a:r>
              <a:rPr lang="ja-JP" altLang="en-US">
                <a:latin typeface="A-OTF 新ゴ Pro M"/>
                <a:ea typeface="A-OTF 新ゴ Pro M"/>
                <a:cs typeface="A-OTF 新ゴ Pro M"/>
              </a:rPr>
              <a:t>利用者の低年齢化が進んでいることから、子どもでも簡単に被害者にも加害者にもなりえる。</a:t>
            </a:r>
          </a:p>
          <a:p>
            <a:pPr>
              <a:lnSpc>
                <a:spcPct val="90000"/>
              </a:lnSpc>
              <a:buFont typeface="Wingdings" charset="2"/>
              <a:buChar char="l"/>
            </a:pPr>
            <a:r>
              <a:rPr lang="ja-JP" altLang="en-US">
                <a:latin typeface="A-OTF 新ゴ Pro M"/>
                <a:ea typeface="A-OTF 新ゴ Pro M"/>
                <a:cs typeface="A-OTF 新ゴ Pro M"/>
              </a:rPr>
              <a:t>また、誹謗中傷の手紙やファクシミリ等も犯罪であることを理解します。</a:t>
            </a:r>
            <a:endParaRPr lang="ja-JP" altLang="en-US" dirty="0">
              <a:latin typeface="A-OTF 新ゴ Pro M"/>
              <a:ea typeface="A-OTF 新ゴ Pro M"/>
              <a:cs typeface="A-OTF 新ゴ Pro M"/>
            </a:endParaRPr>
          </a:p>
        </p:txBody>
      </p:sp>
      <p:sp>
        <p:nvSpPr>
          <p:cNvPr id="2" name="タイトル 1">
            <a:extLst>
              <a:ext uri="{FF2B5EF4-FFF2-40B4-BE49-F238E27FC236}">
                <a16:creationId xmlns:a16="http://schemas.microsoft.com/office/drawing/2014/main" id="{90436840-93DB-4114-A1C2-CF3952DA6129}"/>
              </a:ext>
            </a:extLst>
          </p:cNvPr>
          <p:cNvSpPr>
            <a:spLocks noGrp="1"/>
          </p:cNvSpPr>
          <p:nvPr>
            <p:ph type="title" idx="4294967295"/>
          </p:nvPr>
        </p:nvSpPr>
        <p:spPr>
          <a:xfrm>
            <a:off x="2431521" y="231511"/>
            <a:ext cx="4374886" cy="952500"/>
          </a:xfrm>
        </p:spPr>
        <p:txBody>
          <a:bodyPr rtlCol="0">
            <a:normAutofit/>
          </a:bodyPr>
          <a:lstStyle/>
          <a:p>
            <a:pPr fontAlgn="auto">
              <a:spcAft>
                <a:spcPts val="0"/>
              </a:spcAft>
              <a:defRPr/>
            </a:pPr>
            <a:r>
              <a:rPr lang="ja-JP" altLang="en-US" sz="2667" b="1" kern="0" dirty="0">
                <a:ln w="0"/>
                <a:solidFill>
                  <a:schemeClr val="tx2"/>
                </a:solidFill>
                <a:latin typeface="+mn-ea"/>
                <a:ea typeface="+mn-ea"/>
              </a:rPr>
              <a:t>スカウト活動中の指導者の</a:t>
            </a:r>
            <a:br>
              <a:rPr lang="en-US" altLang="ja-JP" sz="2667" b="1" kern="0" dirty="0">
                <a:ln w="0"/>
                <a:solidFill>
                  <a:schemeClr val="tx2"/>
                </a:solidFill>
                <a:latin typeface="+mn-ea"/>
                <a:ea typeface="+mn-ea"/>
              </a:rPr>
            </a:br>
            <a:r>
              <a:rPr lang="ja-JP" altLang="en-US" sz="2667" b="1" kern="0" dirty="0">
                <a:ln w="0"/>
                <a:solidFill>
                  <a:schemeClr val="tx2"/>
                </a:solidFill>
                <a:latin typeface="+mn-ea"/>
                <a:ea typeface="+mn-ea"/>
              </a:rPr>
              <a:t>「ルール」と「マナー」</a:t>
            </a:r>
            <a:r>
              <a:rPr lang="ja-JP" altLang="en-US" sz="2667" b="1" dirty="0">
                <a:solidFill>
                  <a:schemeClr val="tx2"/>
                </a:solidFill>
                <a:latin typeface="+mn-ea"/>
                <a:ea typeface="+mn-ea"/>
              </a:rPr>
              <a:t>　　　　　　　　　</a:t>
            </a:r>
          </a:p>
        </p:txBody>
      </p:sp>
      <p:sp>
        <p:nvSpPr>
          <p:cNvPr id="6" name="スライド番号プレースホルダ 5">
            <a:extLst>
              <a:ext uri="{FF2B5EF4-FFF2-40B4-BE49-F238E27FC236}">
                <a16:creationId xmlns:a16="http://schemas.microsoft.com/office/drawing/2014/main" id="{CA8D3264-6976-4895-8288-41430C20E765}"/>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D6593743-6C8C-4A0E-AE5B-A4799209512A}" type="slidenum">
              <a:rPr lang="ja-JP" altLang="en-US">
                <a:solidFill>
                  <a:srgbClr val="000000"/>
                </a:solidFill>
                <a:latin typeface="メイリオ" panose="020B0604030504040204" pitchFamily="50" charset="-128"/>
              </a:rPr>
              <a:pPr defTabSz="761992">
                <a:defRPr/>
              </a:pPr>
              <a:t>42</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4143820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BDB522F6-43D4-431D-9402-6AD1A27D1C6F}"/>
              </a:ext>
            </a:extLst>
          </p:cNvPr>
          <p:cNvSpPr>
            <a:spLocks noGrp="1"/>
          </p:cNvSpPr>
          <p:nvPr>
            <p:ph type="subTitle" idx="4294967295"/>
          </p:nvPr>
        </p:nvSpPr>
        <p:spPr>
          <a:xfrm>
            <a:off x="1781971" y="1404938"/>
            <a:ext cx="6183312" cy="2705366"/>
          </a:xfrm>
        </p:spPr>
        <p:txBody>
          <a:bodyPr rtlCol="0">
            <a:noAutofit/>
          </a:bodyPr>
          <a:lstStyle/>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団内意識の統一</a:t>
            </a:r>
            <a:r>
              <a:rPr lang="ja-JP" altLang="en-US" sz="2333" dirty="0">
                <a:ln w="0"/>
                <a:solidFill>
                  <a:srgbClr val="FF0000"/>
                </a:solidFill>
                <a:latin typeface="+mn-ea"/>
              </a:rPr>
              <a:t>（バディルール再確認）</a:t>
            </a:r>
            <a:endParaRPr lang="en-US" altLang="ja-JP" sz="2333" dirty="0">
              <a:ln w="0"/>
              <a:solidFill>
                <a:srgbClr val="FF0000"/>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団、隊内での情報共有</a:t>
            </a:r>
            <a:endParaRPr lang="en-US" altLang="ja-JP" sz="2333" dirty="0">
              <a:ln w="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保護者への理解促進のための説明会実施</a:t>
            </a:r>
            <a:endParaRPr lang="en-US" altLang="ja-JP" sz="2333" dirty="0">
              <a:ln w="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新しい指導者に対する研修会の実施</a:t>
            </a:r>
            <a:endParaRPr lang="en-US" altLang="ja-JP" sz="2333" dirty="0">
              <a:ln w="0"/>
              <a:solidFill>
                <a:schemeClr val="tx2"/>
              </a:solidFill>
              <a:latin typeface="+mn-ea"/>
            </a:endParaRPr>
          </a:p>
          <a:p>
            <a:pPr marL="380996" indent="-380996"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新しい指導者に対して、登録前研修を必ず実施</a:t>
            </a:r>
          </a:p>
        </p:txBody>
      </p:sp>
      <p:sp>
        <p:nvSpPr>
          <p:cNvPr id="2" name="タイトル 1">
            <a:extLst>
              <a:ext uri="{FF2B5EF4-FFF2-40B4-BE49-F238E27FC236}">
                <a16:creationId xmlns:a16="http://schemas.microsoft.com/office/drawing/2014/main" id="{32A1D3AC-4201-437B-90F8-C9A24C585D68}"/>
              </a:ext>
            </a:extLst>
          </p:cNvPr>
          <p:cNvSpPr>
            <a:spLocks noGrp="1"/>
          </p:cNvSpPr>
          <p:nvPr>
            <p:ph type="title" idx="4294967295"/>
          </p:nvPr>
        </p:nvSpPr>
        <p:spPr>
          <a:xfrm>
            <a:off x="2547938" y="202407"/>
            <a:ext cx="4108979" cy="952500"/>
          </a:xfrm>
        </p:spPr>
        <p:txBody>
          <a:bodyPr rtlCol="0">
            <a:normAutofit fontScale="90000"/>
          </a:bodyPr>
          <a:lstStyle/>
          <a:p>
            <a:pPr fontAlgn="auto">
              <a:spcAft>
                <a:spcPts val="0"/>
              </a:spcAft>
              <a:defRPr/>
            </a:pPr>
            <a:r>
              <a:rPr lang="ja-JP" altLang="en-US" sz="3000" b="1" dirty="0">
                <a:solidFill>
                  <a:schemeClr val="tx2"/>
                </a:solidFill>
              </a:rPr>
              <a:t>組織的な取り組み</a:t>
            </a:r>
            <a:br>
              <a:rPr lang="en-US" altLang="ja-JP" sz="3000" b="1" dirty="0">
                <a:solidFill>
                  <a:schemeClr val="tx2"/>
                </a:solidFill>
              </a:rPr>
            </a:br>
            <a:r>
              <a:rPr lang="en-US" altLang="ja-JP" sz="3000" b="1" dirty="0">
                <a:solidFill>
                  <a:schemeClr val="tx2"/>
                </a:solidFill>
              </a:rPr>
              <a:t>【</a:t>
            </a:r>
            <a:r>
              <a:rPr lang="ja-JP" altLang="en-US" sz="3000" b="1" dirty="0">
                <a:ln w="0"/>
                <a:solidFill>
                  <a:schemeClr val="tx2"/>
                </a:solidFill>
                <a:latin typeface="+mn-ea"/>
              </a:rPr>
              <a:t>隊・団における取組</a:t>
            </a:r>
            <a:r>
              <a:rPr lang="en-US" altLang="ja-JP" sz="3000" b="1" dirty="0">
                <a:ln w="0"/>
                <a:solidFill>
                  <a:schemeClr val="tx2"/>
                </a:solidFill>
                <a:latin typeface="+mn-ea"/>
              </a:rPr>
              <a:t>】</a:t>
            </a:r>
            <a:r>
              <a:rPr lang="ja-JP" altLang="en-US" sz="3000" b="1" dirty="0">
                <a:solidFill>
                  <a:schemeClr val="tx2"/>
                </a:solidFill>
              </a:rPr>
              <a:t>　　　　　　　　　　</a:t>
            </a:r>
          </a:p>
        </p:txBody>
      </p:sp>
      <p:sp>
        <p:nvSpPr>
          <p:cNvPr id="6" name="スライド番号プレースホルダ 5">
            <a:extLst>
              <a:ext uri="{FF2B5EF4-FFF2-40B4-BE49-F238E27FC236}">
                <a16:creationId xmlns:a16="http://schemas.microsoft.com/office/drawing/2014/main" id="{8A21B3D7-6966-49E4-8588-B13C0A8095D9}"/>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E93BC1F-A49D-45C0-A528-76157725480C}" type="slidenum">
              <a:rPr lang="ja-JP" altLang="en-US">
                <a:solidFill>
                  <a:srgbClr val="000000"/>
                </a:solidFill>
                <a:latin typeface="メイリオ" panose="020B0604030504040204" pitchFamily="50" charset="-128"/>
              </a:rPr>
              <a:pPr defTabSz="761992">
                <a:defRPr/>
              </a:pPr>
              <a:t>43</a:t>
            </a:fld>
            <a:endParaRPr lang="ja-JP" altLang="en-US">
              <a:solidFill>
                <a:srgbClr val="000000"/>
              </a:solidFill>
              <a:latin typeface="メイリオ" panose="020B0604030504040204" pitchFamily="50"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サブタイトル 4">
            <a:extLst>
              <a:ext uri="{FF2B5EF4-FFF2-40B4-BE49-F238E27FC236}">
                <a16:creationId xmlns:a16="http://schemas.microsoft.com/office/drawing/2014/main" id="{1393A691-4D08-4C0B-8CD5-1EAA2C2FB0F2}"/>
              </a:ext>
            </a:extLst>
          </p:cNvPr>
          <p:cNvSpPr>
            <a:spLocks noGrp="1"/>
          </p:cNvSpPr>
          <p:nvPr>
            <p:ph type="subTitle" idx="4294967295"/>
          </p:nvPr>
        </p:nvSpPr>
        <p:spPr>
          <a:xfrm>
            <a:off x="1554992" y="1390656"/>
            <a:ext cx="5916083" cy="3167062"/>
          </a:xfrm>
        </p:spPr>
        <p:txBody>
          <a:bodyPr/>
          <a:lstStyle/>
          <a:p>
            <a:pPr marL="380996" indent="-380996">
              <a:spcBef>
                <a:spcPct val="0"/>
              </a:spcBef>
              <a:spcAft>
                <a:spcPts val="1000"/>
              </a:spcAft>
              <a:buFont typeface="Wingdings" panose="05000000000000000000" pitchFamily="2" charset="2"/>
              <a:buChar char="Ø"/>
            </a:pPr>
            <a:r>
              <a:rPr lang="ja-JP" altLang="en-US" dirty="0">
                <a:solidFill>
                  <a:schemeClr val="tx2"/>
                </a:solidFill>
              </a:rPr>
              <a:t>セーフ・フロム・ハーム（特別）委員会の設置</a:t>
            </a:r>
            <a:endParaRPr lang="en-US" altLang="ja-JP" dirty="0">
              <a:solidFill>
                <a:schemeClr val="tx2"/>
              </a:solidFill>
            </a:endParaRPr>
          </a:p>
          <a:p>
            <a:pPr marL="380996" indent="-380996">
              <a:spcBef>
                <a:spcPct val="0"/>
              </a:spcBef>
              <a:spcAft>
                <a:spcPts val="1000"/>
              </a:spcAft>
              <a:buFont typeface="Wingdings" panose="05000000000000000000" pitchFamily="2" charset="2"/>
              <a:buChar char="Ø"/>
            </a:pPr>
            <a:r>
              <a:rPr lang="ja-JP" altLang="en-US" dirty="0">
                <a:solidFill>
                  <a:schemeClr val="tx2"/>
                </a:solidFill>
              </a:rPr>
              <a:t>県連盟対応ガイドラインに基づいた取り組み</a:t>
            </a:r>
            <a:endParaRPr lang="en-US" altLang="ja-JP" dirty="0">
              <a:solidFill>
                <a:schemeClr val="tx2"/>
              </a:solidFill>
            </a:endParaRPr>
          </a:p>
          <a:p>
            <a:pPr marL="380996" indent="-380996">
              <a:spcBef>
                <a:spcPct val="0"/>
              </a:spcBef>
              <a:spcAft>
                <a:spcPts val="1000"/>
              </a:spcAft>
              <a:buFont typeface="Wingdings" panose="05000000000000000000" pitchFamily="2" charset="2"/>
              <a:buChar char="Ø"/>
            </a:pPr>
            <a:r>
              <a:rPr lang="ja-JP" altLang="en-US" dirty="0">
                <a:solidFill>
                  <a:schemeClr val="tx2"/>
                </a:solidFill>
              </a:rPr>
              <a:t>セーフ・フロム・ハームセミナーの実施</a:t>
            </a:r>
            <a:endParaRPr lang="en-US" altLang="ja-JP" dirty="0">
              <a:solidFill>
                <a:schemeClr val="tx2"/>
              </a:solidFill>
            </a:endParaRPr>
          </a:p>
          <a:p>
            <a:pPr marL="380996" indent="-380996">
              <a:spcBef>
                <a:spcPct val="0"/>
              </a:spcBef>
              <a:spcAft>
                <a:spcPts val="1000"/>
              </a:spcAft>
              <a:buFont typeface="Wingdings" panose="05000000000000000000" pitchFamily="2" charset="2"/>
              <a:buChar char="Ø"/>
            </a:pPr>
            <a:r>
              <a:rPr lang="ja-JP" altLang="en-US" dirty="0">
                <a:solidFill>
                  <a:schemeClr val="tx2"/>
                </a:solidFill>
              </a:rPr>
              <a:t>ラウンドテーブルを通じての情報共有</a:t>
            </a:r>
            <a:endParaRPr lang="en-US" altLang="ja-JP" dirty="0">
              <a:solidFill>
                <a:schemeClr val="tx2"/>
              </a:solidFill>
            </a:endParaRPr>
          </a:p>
          <a:p>
            <a:pPr marL="380996" indent="-380996">
              <a:spcBef>
                <a:spcPct val="0"/>
              </a:spcBef>
              <a:spcAft>
                <a:spcPts val="1000"/>
              </a:spcAft>
              <a:buFont typeface="Wingdings" panose="05000000000000000000" pitchFamily="2" charset="2"/>
              <a:buChar char="Ø"/>
            </a:pPr>
            <a:r>
              <a:rPr lang="ja-JP" altLang="en-US" dirty="0">
                <a:solidFill>
                  <a:schemeClr val="tx2"/>
                </a:solidFill>
              </a:rPr>
              <a:t>問題発生の防止</a:t>
            </a:r>
            <a:endParaRPr lang="en-US" altLang="ja-JP" dirty="0">
              <a:solidFill>
                <a:schemeClr val="tx2"/>
              </a:solidFill>
            </a:endParaRPr>
          </a:p>
          <a:p>
            <a:pPr marL="380996" indent="-380996">
              <a:spcBef>
                <a:spcPct val="0"/>
              </a:spcBef>
              <a:spcAft>
                <a:spcPts val="1000"/>
              </a:spcAft>
              <a:buFont typeface="Wingdings" panose="05000000000000000000" pitchFamily="2" charset="2"/>
              <a:buChar char="Ø"/>
            </a:pPr>
            <a:r>
              <a:rPr lang="ja-JP" altLang="en-US" dirty="0">
                <a:solidFill>
                  <a:schemeClr val="tx2"/>
                </a:solidFill>
              </a:rPr>
              <a:t>問題の早期発見、発生時の早期対応</a:t>
            </a:r>
            <a:endParaRPr lang="en-US" altLang="ja-JP" dirty="0">
              <a:solidFill>
                <a:schemeClr val="tx2"/>
              </a:solidFill>
            </a:endParaRPr>
          </a:p>
          <a:p>
            <a:pPr marL="380996" indent="-380996">
              <a:spcBef>
                <a:spcPct val="0"/>
              </a:spcBef>
              <a:spcAft>
                <a:spcPts val="1000"/>
              </a:spcAft>
              <a:buFont typeface="Wingdings" panose="05000000000000000000" pitchFamily="2" charset="2"/>
              <a:buChar char="Ø"/>
            </a:pPr>
            <a:r>
              <a:rPr lang="ja-JP" altLang="en-US" dirty="0">
                <a:solidFill>
                  <a:schemeClr val="tx2"/>
                </a:solidFill>
              </a:rPr>
              <a:t>指導者バディ</a:t>
            </a:r>
            <a:r>
              <a:rPr lang="en-US" altLang="ja-JP" dirty="0">
                <a:solidFill>
                  <a:schemeClr val="tx2"/>
                </a:solidFill>
              </a:rPr>
              <a:t>―</a:t>
            </a:r>
            <a:r>
              <a:rPr lang="ja-JP" altLang="en-US" dirty="0">
                <a:solidFill>
                  <a:schemeClr val="tx2"/>
                </a:solidFill>
              </a:rPr>
              <a:t>ルールの遵守</a:t>
            </a:r>
          </a:p>
        </p:txBody>
      </p:sp>
      <p:sp>
        <p:nvSpPr>
          <p:cNvPr id="50179" name="タイトル 3">
            <a:extLst>
              <a:ext uri="{FF2B5EF4-FFF2-40B4-BE49-F238E27FC236}">
                <a16:creationId xmlns:a16="http://schemas.microsoft.com/office/drawing/2014/main" id="{1292D25B-A482-4DB8-9513-11D5DC7462A6}"/>
              </a:ext>
            </a:extLst>
          </p:cNvPr>
          <p:cNvSpPr>
            <a:spLocks noGrp="1"/>
          </p:cNvSpPr>
          <p:nvPr>
            <p:ph type="title" idx="4294967295"/>
          </p:nvPr>
        </p:nvSpPr>
        <p:spPr>
          <a:xfrm>
            <a:off x="2035210" y="506408"/>
            <a:ext cx="4681802" cy="543719"/>
          </a:xfrm>
        </p:spPr>
        <p:txBody>
          <a:bodyPr/>
          <a:lstStyle/>
          <a:p>
            <a:r>
              <a:rPr lang="en-US" altLang="ja-JP" sz="2667" b="1" dirty="0">
                <a:solidFill>
                  <a:schemeClr val="tx2"/>
                </a:solidFill>
              </a:rPr>
              <a:t>【</a:t>
            </a:r>
            <a:r>
              <a:rPr lang="ja-JP" altLang="en-US" sz="2667" b="1" dirty="0">
                <a:solidFill>
                  <a:schemeClr val="tx2"/>
                </a:solidFill>
              </a:rPr>
              <a:t>地区・県連盟の取り組み</a:t>
            </a:r>
            <a:r>
              <a:rPr lang="en-US" altLang="ja-JP" sz="2667" b="1" dirty="0">
                <a:solidFill>
                  <a:schemeClr val="tx2"/>
                </a:solidFill>
              </a:rPr>
              <a:t>】</a:t>
            </a:r>
            <a:endParaRPr lang="ja-JP" altLang="en-US" sz="2667" b="1" dirty="0">
              <a:solidFill>
                <a:schemeClr val="tx2"/>
              </a:solidFill>
            </a:endParaRPr>
          </a:p>
        </p:txBody>
      </p:sp>
      <p:sp>
        <p:nvSpPr>
          <p:cNvPr id="7" name="スライド番号プレースホルダ 6">
            <a:extLst>
              <a:ext uri="{FF2B5EF4-FFF2-40B4-BE49-F238E27FC236}">
                <a16:creationId xmlns:a16="http://schemas.microsoft.com/office/drawing/2014/main" id="{69BADAA6-A738-48CE-9314-CD74D8E09ADF}"/>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178434CA-E0B8-4EE8-8081-08DF388566E6}" type="slidenum">
              <a:rPr lang="ja-JP" altLang="en-US">
                <a:solidFill>
                  <a:srgbClr val="000000"/>
                </a:solidFill>
                <a:latin typeface="メイリオ" panose="020B0604030504040204" pitchFamily="50" charset="-128"/>
              </a:rPr>
              <a:pPr defTabSz="761992">
                <a:defRPr/>
              </a:pPr>
              <a:t>44</a:t>
            </a:fld>
            <a:endParaRPr lang="ja-JP" altLang="en-US">
              <a:solidFill>
                <a:srgbClr val="000000"/>
              </a:solidFill>
              <a:latin typeface="メイリオ" panose="020B0604030504040204" pitchFamily="50"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コンテンツ プレースホルダ 2">
            <a:extLst>
              <a:ext uri="{FF2B5EF4-FFF2-40B4-BE49-F238E27FC236}">
                <a16:creationId xmlns:a16="http://schemas.microsoft.com/office/drawing/2014/main" id="{386558C1-7849-404E-AC07-BC15A7649A29}"/>
              </a:ext>
            </a:extLst>
          </p:cNvPr>
          <p:cNvSpPr>
            <a:spLocks noGrp="1"/>
          </p:cNvSpPr>
          <p:nvPr>
            <p:ph type="subTitle" idx="4294967295"/>
          </p:nvPr>
        </p:nvSpPr>
        <p:spPr>
          <a:xfrm>
            <a:off x="1551120" y="1312503"/>
            <a:ext cx="6041760" cy="2129896"/>
          </a:xfrm>
        </p:spPr>
        <p:txBody>
          <a:bodyPr/>
          <a:lstStyle/>
          <a:p>
            <a:pPr marL="476245" indent="-476245" algn="just">
              <a:spcBef>
                <a:spcPct val="0"/>
              </a:spcBef>
              <a:spcAft>
                <a:spcPts val="1000"/>
              </a:spcAft>
              <a:buFont typeface="Wingdings" panose="05000000000000000000" pitchFamily="2" charset="2"/>
              <a:buChar char="Ø"/>
            </a:pPr>
            <a:r>
              <a:rPr lang="ja-JP" altLang="en-US" sz="2333" dirty="0">
                <a:solidFill>
                  <a:schemeClr val="tx2"/>
                </a:solidFill>
              </a:rPr>
              <a:t>隊や団内で相談するのが難しい問題は、</a:t>
            </a:r>
            <a:br>
              <a:rPr lang="en-US" altLang="ja-JP" sz="2333" dirty="0">
                <a:solidFill>
                  <a:schemeClr val="tx2"/>
                </a:solidFill>
              </a:rPr>
            </a:br>
            <a:r>
              <a:rPr lang="ja-JP" altLang="en-US" sz="2333" dirty="0">
                <a:solidFill>
                  <a:schemeClr val="tx2"/>
                </a:solidFill>
              </a:rPr>
              <a:t>地区、県連盟のコミッショナーに相談ができます。</a:t>
            </a:r>
          </a:p>
          <a:p>
            <a:pPr marL="476245" indent="-476245" algn="just">
              <a:spcBef>
                <a:spcPct val="0"/>
              </a:spcBef>
              <a:spcAft>
                <a:spcPts val="1000"/>
              </a:spcAft>
              <a:buFont typeface="Wingdings" panose="05000000000000000000" pitchFamily="2" charset="2"/>
              <a:buChar char="Ø"/>
            </a:pPr>
            <a:r>
              <a:rPr lang="ja-JP" altLang="en-US" sz="2333" dirty="0">
                <a:solidFill>
                  <a:schemeClr val="tx2"/>
                </a:solidFill>
              </a:rPr>
              <a:t>コミッショナーは、問題に対し積極的に解決のための支援を行います。</a:t>
            </a:r>
          </a:p>
        </p:txBody>
      </p:sp>
      <p:sp>
        <p:nvSpPr>
          <p:cNvPr id="51203" name="タイトル 1">
            <a:extLst>
              <a:ext uri="{FF2B5EF4-FFF2-40B4-BE49-F238E27FC236}">
                <a16:creationId xmlns:a16="http://schemas.microsoft.com/office/drawing/2014/main" id="{4D529F95-9136-4A50-904E-F821D1146673}"/>
              </a:ext>
            </a:extLst>
          </p:cNvPr>
          <p:cNvSpPr>
            <a:spLocks noGrp="1"/>
          </p:cNvSpPr>
          <p:nvPr>
            <p:ph type="title" idx="4294967295"/>
          </p:nvPr>
        </p:nvSpPr>
        <p:spPr>
          <a:xfrm>
            <a:off x="2074728" y="291580"/>
            <a:ext cx="4595812" cy="952500"/>
          </a:xfrm>
        </p:spPr>
        <p:txBody>
          <a:bodyPr/>
          <a:lstStyle/>
          <a:p>
            <a:r>
              <a:rPr lang="en-US" altLang="ja-JP" sz="2667" b="1" dirty="0">
                <a:solidFill>
                  <a:schemeClr val="tx2"/>
                </a:solidFill>
              </a:rPr>
              <a:t>【</a:t>
            </a:r>
            <a:r>
              <a:rPr lang="ja-JP" altLang="en-US" sz="2667" b="1">
                <a:solidFill>
                  <a:schemeClr val="tx2"/>
                </a:solidFill>
              </a:rPr>
              <a:t>コミッショナーの関わり</a:t>
            </a:r>
            <a:r>
              <a:rPr lang="en-US" altLang="ja-JP" sz="2667" b="1" dirty="0">
                <a:solidFill>
                  <a:schemeClr val="tx2"/>
                </a:solidFill>
              </a:rPr>
              <a:t>】</a:t>
            </a:r>
            <a:endParaRPr lang="ja-JP" altLang="en-US" sz="2667" b="1">
              <a:solidFill>
                <a:schemeClr val="tx2"/>
              </a:solidFill>
            </a:endParaRPr>
          </a:p>
        </p:txBody>
      </p:sp>
      <p:sp>
        <p:nvSpPr>
          <p:cNvPr id="5" name="スライド番号プレースホルダ 4">
            <a:extLst>
              <a:ext uri="{FF2B5EF4-FFF2-40B4-BE49-F238E27FC236}">
                <a16:creationId xmlns:a16="http://schemas.microsoft.com/office/drawing/2014/main" id="{52D8DBF3-9B62-4702-BEF7-E8C786302C84}"/>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270ACCB4-8AC7-46C6-9D7D-A41AE3CC4644}" type="slidenum">
              <a:rPr lang="ja-JP" altLang="en-US">
                <a:solidFill>
                  <a:srgbClr val="000000"/>
                </a:solidFill>
                <a:latin typeface="メイリオ" panose="020B0604030504040204" pitchFamily="50" charset="-128"/>
              </a:rPr>
              <a:pPr defTabSz="761992">
                <a:defRPr/>
              </a:pPr>
              <a:t>45</a:t>
            </a:fld>
            <a:endParaRPr lang="ja-JP" altLang="en-US">
              <a:solidFill>
                <a:srgbClr val="000000"/>
              </a:solidFill>
              <a:latin typeface="メイリオ" panose="020B0604030504040204" pitchFamily="50"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0F7D578E-80A2-42B8-A88F-7D37569C951E}"/>
              </a:ext>
            </a:extLst>
          </p:cNvPr>
          <p:cNvSpPr>
            <a:spLocks noGrp="1"/>
          </p:cNvSpPr>
          <p:nvPr>
            <p:ph type="subTitle" idx="4294967295"/>
          </p:nvPr>
        </p:nvSpPr>
        <p:spPr>
          <a:xfrm>
            <a:off x="1305340" y="1278316"/>
            <a:ext cx="6533319" cy="2901798"/>
          </a:xfrm>
        </p:spPr>
        <p:txBody>
          <a:bodyPr rtlCol="0">
            <a:noAutofit/>
          </a:bodyPr>
          <a:lstStyle/>
          <a:p>
            <a:pPr marL="380996" indent="-380996" algn="just" defTabSz="761992" fontAlgn="auto">
              <a:spcBef>
                <a:spcPts val="0"/>
              </a:spcBef>
              <a:spcAft>
                <a:spcPts val="1000"/>
              </a:spcAft>
              <a:buFont typeface="Wingdings" panose="05000000000000000000" pitchFamily="2" charset="2"/>
              <a:buChar char="Ø"/>
              <a:defRPr/>
            </a:pPr>
            <a:r>
              <a:rPr lang="ja-JP" altLang="en-US" sz="2333" dirty="0">
                <a:ln w="0"/>
                <a:solidFill>
                  <a:srgbClr val="C00000"/>
                </a:solidFill>
                <a:latin typeface="+mn-ea"/>
              </a:rPr>
              <a:t>全ての指導者</a:t>
            </a:r>
            <a:r>
              <a:rPr lang="ja-JP" altLang="en-US" sz="2333" dirty="0">
                <a:ln w="0"/>
                <a:solidFill>
                  <a:schemeClr val="tx2"/>
                </a:solidFill>
                <a:latin typeface="+mn-ea"/>
              </a:rPr>
              <a:t>は、登録前研修（</a:t>
            </a:r>
            <a:r>
              <a:rPr lang="en-US" altLang="ja-JP" sz="2333" dirty="0">
                <a:ln w="0"/>
                <a:solidFill>
                  <a:schemeClr val="tx2"/>
                </a:solidFill>
                <a:latin typeface="+mn-ea"/>
              </a:rPr>
              <a:t>e</a:t>
            </a:r>
            <a:r>
              <a:rPr lang="ja-JP" altLang="en-US" sz="2333" dirty="0">
                <a:ln w="0"/>
                <a:solidFill>
                  <a:schemeClr val="tx2"/>
                </a:solidFill>
                <a:latin typeface="+mn-ea"/>
              </a:rPr>
              <a:t>ラーニングまたはテキスト版）を履修すること</a:t>
            </a:r>
            <a:r>
              <a:rPr lang="ja-JP" altLang="en-US" sz="2333">
                <a:ln w="0"/>
                <a:solidFill>
                  <a:schemeClr val="tx2"/>
                </a:solidFill>
                <a:latin typeface="+mn-ea"/>
              </a:rPr>
              <a:t>が必要。</a:t>
            </a:r>
            <a:endParaRPr lang="en-US" altLang="ja-JP" sz="2333" dirty="0">
              <a:ln w="0"/>
              <a:solidFill>
                <a:schemeClr val="tx2"/>
              </a:solidFill>
              <a:latin typeface="+mn-ea"/>
            </a:endParaRPr>
          </a:p>
          <a:p>
            <a:pPr marL="380996" indent="-380996" algn="just" defTabSz="761992" fontAlgn="auto">
              <a:spcBef>
                <a:spcPts val="0"/>
              </a:spcBef>
              <a:spcAft>
                <a:spcPts val="1000"/>
              </a:spcAft>
              <a:buFont typeface="Wingdings" panose="05000000000000000000" pitchFamily="2" charset="2"/>
              <a:buChar char="Ø"/>
              <a:defRPr/>
            </a:pPr>
            <a:endParaRPr lang="en-US" altLang="ja-JP" sz="2333" dirty="0">
              <a:ln w="0"/>
              <a:solidFill>
                <a:schemeClr val="tx2"/>
              </a:solidFill>
              <a:latin typeface="+mn-ea"/>
            </a:endParaRPr>
          </a:p>
          <a:p>
            <a:pPr marL="380996" indent="-380996" algn="just" defTabSz="761992" fontAlgn="auto">
              <a:spcBef>
                <a:spcPts val="0"/>
              </a:spcBef>
              <a:spcAft>
                <a:spcPts val="1000"/>
              </a:spcAft>
              <a:buFont typeface="Wingdings" panose="05000000000000000000" pitchFamily="2" charset="2"/>
              <a:buChar char="Ø"/>
              <a:defRPr/>
            </a:pPr>
            <a:r>
              <a:rPr lang="ja-JP" altLang="en-US" sz="2333" dirty="0">
                <a:ln w="0"/>
                <a:solidFill>
                  <a:schemeClr val="tx2"/>
                </a:solidFill>
                <a:latin typeface="+mn-ea"/>
              </a:rPr>
              <a:t>登録審査時にこの研修を修了していることが必要</a:t>
            </a:r>
            <a:r>
              <a:rPr lang="ja-JP" altLang="en-US" sz="2333">
                <a:ln w="0"/>
                <a:solidFill>
                  <a:schemeClr val="tx2"/>
                </a:solidFill>
                <a:latin typeface="+mn-ea"/>
              </a:rPr>
              <a:t>とされる</a:t>
            </a:r>
            <a:endParaRPr lang="en-US" altLang="ja-JP" sz="2333" dirty="0">
              <a:ln w="0"/>
              <a:solidFill>
                <a:schemeClr val="tx2"/>
              </a:solidFill>
              <a:latin typeface="+mn-ea"/>
            </a:endParaRPr>
          </a:p>
          <a:p>
            <a:pPr marL="0" indent="0" algn="just" defTabSz="761992" fontAlgn="auto">
              <a:spcBef>
                <a:spcPts val="0"/>
              </a:spcBef>
              <a:spcAft>
                <a:spcPts val="1000"/>
              </a:spcAft>
              <a:buNone/>
              <a:defRPr/>
            </a:pPr>
            <a:r>
              <a:rPr lang="ja-JP" altLang="en-US" sz="2333">
                <a:ln w="0"/>
                <a:solidFill>
                  <a:schemeClr val="tx2"/>
                </a:solidFill>
                <a:latin typeface="+mn-ea"/>
              </a:rPr>
              <a:t>　　→</a:t>
            </a:r>
            <a:r>
              <a:rPr lang="ja-JP" altLang="en-US" sz="2333">
                <a:ln w="0"/>
                <a:solidFill>
                  <a:srgbClr val="C00000"/>
                </a:solidFill>
                <a:latin typeface="+mn-ea"/>
              </a:rPr>
              <a:t>未受講の場合は登録できない</a:t>
            </a:r>
            <a:r>
              <a:rPr lang="ja-JP" altLang="en-US" sz="2333">
                <a:ln w="0"/>
                <a:solidFill>
                  <a:schemeClr val="tx2"/>
                </a:solidFill>
                <a:latin typeface="+mn-ea"/>
              </a:rPr>
              <a:t>。</a:t>
            </a:r>
            <a:endParaRPr lang="ja-JP" altLang="en-US" sz="2333" dirty="0">
              <a:ln w="0"/>
              <a:solidFill>
                <a:schemeClr val="tx2"/>
              </a:solidFill>
              <a:latin typeface="+mn-ea"/>
            </a:endParaRPr>
          </a:p>
          <a:p>
            <a:pPr defTabSz="761992" fontAlgn="auto">
              <a:spcAft>
                <a:spcPts val="0"/>
              </a:spcAft>
              <a:defRPr/>
            </a:pPr>
            <a:endParaRPr lang="ja-JP" altLang="en-US" sz="2333" dirty="0">
              <a:ln w="0"/>
              <a:solidFill>
                <a:schemeClr val="tx2"/>
              </a:solidFill>
              <a:latin typeface="+mn-ea"/>
            </a:endParaRPr>
          </a:p>
        </p:txBody>
      </p:sp>
      <p:sp>
        <p:nvSpPr>
          <p:cNvPr id="52227" name="タイトル 1">
            <a:extLst>
              <a:ext uri="{FF2B5EF4-FFF2-40B4-BE49-F238E27FC236}">
                <a16:creationId xmlns:a16="http://schemas.microsoft.com/office/drawing/2014/main" id="{07ED9545-1FD6-440B-8F5C-5F71955DC9E4}"/>
              </a:ext>
            </a:extLst>
          </p:cNvPr>
          <p:cNvSpPr>
            <a:spLocks noGrp="1"/>
          </p:cNvSpPr>
          <p:nvPr>
            <p:ph type="title" idx="4294967295"/>
          </p:nvPr>
        </p:nvSpPr>
        <p:spPr>
          <a:xfrm>
            <a:off x="3290094" y="202407"/>
            <a:ext cx="2624667" cy="952500"/>
          </a:xfrm>
        </p:spPr>
        <p:txBody>
          <a:bodyPr/>
          <a:lstStyle/>
          <a:p>
            <a:r>
              <a:rPr lang="en-US" altLang="ja-JP" sz="2667" b="1">
                <a:solidFill>
                  <a:schemeClr val="tx2"/>
                </a:solidFill>
              </a:rPr>
              <a:t>【</a:t>
            </a:r>
            <a:r>
              <a:rPr lang="ja-JP" altLang="en-US" sz="2667" b="1">
                <a:solidFill>
                  <a:schemeClr val="tx2"/>
                </a:solidFill>
              </a:rPr>
              <a:t>登録前研修</a:t>
            </a:r>
            <a:r>
              <a:rPr lang="en-US" altLang="ja-JP" sz="2667" b="1">
                <a:solidFill>
                  <a:schemeClr val="tx2"/>
                </a:solidFill>
              </a:rPr>
              <a:t>】</a:t>
            </a:r>
            <a:r>
              <a:rPr lang="ja-JP" altLang="en-US" sz="2667" b="1">
                <a:solidFill>
                  <a:schemeClr val="tx2"/>
                </a:solidFill>
              </a:rPr>
              <a:t>　　　　　　　</a:t>
            </a:r>
          </a:p>
        </p:txBody>
      </p:sp>
      <p:sp>
        <p:nvSpPr>
          <p:cNvPr id="6" name="スライド番号プレースホルダ 5">
            <a:extLst>
              <a:ext uri="{FF2B5EF4-FFF2-40B4-BE49-F238E27FC236}">
                <a16:creationId xmlns:a16="http://schemas.microsoft.com/office/drawing/2014/main" id="{D27F66A1-080E-4431-A992-FD0B21406A9B}"/>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C3A334BF-9ECE-4D2A-976A-E31CD95F5D0C}" type="slidenum">
              <a:rPr lang="ja-JP" altLang="en-US">
                <a:solidFill>
                  <a:srgbClr val="000000"/>
                </a:solidFill>
                <a:latin typeface="メイリオ" panose="020B0604030504040204" pitchFamily="50" charset="-128"/>
              </a:rPr>
              <a:pPr defTabSz="761992">
                <a:defRPr/>
              </a:pPr>
              <a:t>46</a:t>
            </a:fld>
            <a:endParaRPr lang="ja-JP" altLang="en-US">
              <a:solidFill>
                <a:srgbClr val="000000"/>
              </a:solidFill>
              <a:latin typeface="メイリオ" panose="020B0604030504040204" pitchFamily="50"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8783631E-8430-41C2-9CD4-380A5D3D438B}"/>
              </a:ext>
            </a:extLst>
          </p:cNvPr>
          <p:cNvSpPr>
            <a:spLocks noGrp="1"/>
          </p:cNvSpPr>
          <p:nvPr>
            <p:ph type="subTitle" idx="4294967295"/>
          </p:nvPr>
        </p:nvSpPr>
        <p:spPr>
          <a:xfrm>
            <a:off x="1397699" y="1183829"/>
            <a:ext cx="6348602" cy="3070406"/>
          </a:xfrm>
        </p:spPr>
        <p:txBody>
          <a:bodyPr rtlCol="0">
            <a:noAutofit/>
          </a:bodyPr>
          <a:lstStyle/>
          <a:p>
            <a:pPr marL="380996" indent="-380996" algn="just" fontAlgn="auto">
              <a:spcBef>
                <a:spcPts val="0"/>
              </a:spcBef>
              <a:spcAft>
                <a:spcPts val="1000"/>
              </a:spcAft>
              <a:buClr>
                <a:schemeClr val="tx2"/>
              </a:buClr>
              <a:buSzPct val="100000"/>
              <a:buFont typeface="Wingdings" panose="05000000000000000000" pitchFamily="2" charset="2"/>
              <a:buChar char="Ø"/>
              <a:defRPr/>
            </a:pPr>
            <a:r>
              <a:rPr lang="ja-JP" altLang="en-US" sz="2333" dirty="0">
                <a:ln w="0"/>
                <a:solidFill>
                  <a:schemeClr val="tx2"/>
                </a:solidFill>
                <a:latin typeface="+mn-ea"/>
              </a:rPr>
              <a:t>指導者として「ハーム」の理解は、無くては</a:t>
            </a:r>
            <a:r>
              <a:rPr lang="ja-JP" altLang="en-US" sz="2333">
                <a:ln w="0"/>
                <a:solidFill>
                  <a:schemeClr val="tx2"/>
                </a:solidFill>
                <a:latin typeface="+mn-ea"/>
              </a:rPr>
              <a:t>ならない技能である。</a:t>
            </a:r>
            <a:endParaRPr lang="ja-JP" altLang="en-US" sz="2333" dirty="0">
              <a:ln w="0"/>
              <a:solidFill>
                <a:schemeClr val="tx2"/>
              </a:solidFill>
              <a:latin typeface="+mn-ea"/>
            </a:endParaRPr>
          </a:p>
          <a:p>
            <a:pPr marL="380996" indent="-380996" algn="just" fontAlgn="auto">
              <a:spcBef>
                <a:spcPts val="0"/>
              </a:spcBef>
              <a:spcAft>
                <a:spcPts val="1000"/>
              </a:spcAft>
              <a:buClr>
                <a:schemeClr val="tx2"/>
              </a:buClr>
              <a:buSzPct val="100000"/>
              <a:buFont typeface="Wingdings" panose="05000000000000000000" pitchFamily="2" charset="2"/>
              <a:buChar char="Ø"/>
              <a:defRPr/>
            </a:pPr>
            <a:r>
              <a:rPr lang="ja-JP" altLang="en-US" sz="2333" dirty="0">
                <a:ln w="0"/>
                <a:solidFill>
                  <a:schemeClr val="tx2"/>
                </a:solidFill>
                <a:latin typeface="+mn-ea"/>
              </a:rPr>
              <a:t>指導者として「ルール」を守り「マナー」を実践</a:t>
            </a:r>
            <a:r>
              <a:rPr lang="ja-JP" altLang="en-US" sz="2333">
                <a:ln w="0"/>
                <a:solidFill>
                  <a:schemeClr val="tx2"/>
                </a:solidFill>
                <a:latin typeface="+mn-ea"/>
              </a:rPr>
              <a:t>することが必須。</a:t>
            </a:r>
            <a:endParaRPr lang="ja-JP" altLang="en-US" sz="2333" dirty="0">
              <a:ln w="0"/>
              <a:solidFill>
                <a:schemeClr val="tx2"/>
              </a:solidFill>
              <a:latin typeface="+mn-ea"/>
            </a:endParaRPr>
          </a:p>
          <a:p>
            <a:pPr marL="380996" indent="-380996" algn="just" fontAlgn="auto">
              <a:spcBef>
                <a:spcPts val="0"/>
              </a:spcBef>
              <a:spcAft>
                <a:spcPts val="1000"/>
              </a:spcAft>
              <a:buClr>
                <a:schemeClr val="tx2"/>
              </a:buClr>
              <a:buSzPct val="100000"/>
              <a:buFont typeface="Wingdings" panose="05000000000000000000" pitchFamily="2" charset="2"/>
              <a:buChar char="Ø"/>
              <a:defRPr/>
            </a:pPr>
            <a:r>
              <a:rPr lang="ja-JP" altLang="en-US" sz="2333" dirty="0">
                <a:ln w="0"/>
                <a:solidFill>
                  <a:schemeClr val="tx2"/>
                </a:solidFill>
                <a:latin typeface="+mn-ea"/>
              </a:rPr>
              <a:t>組織的な取り組みと意思の統一、情報</a:t>
            </a:r>
            <a:r>
              <a:rPr lang="ja-JP" altLang="en-US" sz="2333">
                <a:ln w="0"/>
                <a:solidFill>
                  <a:schemeClr val="tx2"/>
                </a:solidFill>
                <a:latin typeface="+mn-ea"/>
              </a:rPr>
              <a:t>の共有が重要。</a:t>
            </a:r>
            <a:endParaRPr lang="en-US" altLang="ja-JP" sz="2333" dirty="0">
              <a:ln w="0"/>
              <a:solidFill>
                <a:schemeClr val="tx2"/>
              </a:solidFill>
              <a:latin typeface="+mn-ea"/>
            </a:endParaRPr>
          </a:p>
          <a:p>
            <a:pPr marL="380996" indent="-380996" algn="just" fontAlgn="auto">
              <a:spcBef>
                <a:spcPts val="0"/>
              </a:spcBef>
              <a:spcAft>
                <a:spcPts val="1000"/>
              </a:spcAft>
              <a:buClr>
                <a:schemeClr val="tx2"/>
              </a:buClr>
              <a:buSzPct val="100000"/>
              <a:buFont typeface="Wingdings" panose="05000000000000000000" pitchFamily="2" charset="2"/>
              <a:buChar char="Ø"/>
              <a:defRPr/>
            </a:pPr>
            <a:endParaRPr lang="en-US" altLang="ja-JP" sz="2333" dirty="0">
              <a:ln w="0"/>
              <a:solidFill>
                <a:schemeClr val="tx2"/>
              </a:solidFill>
              <a:latin typeface="+mn-ea"/>
            </a:endParaRPr>
          </a:p>
        </p:txBody>
      </p:sp>
      <p:sp>
        <p:nvSpPr>
          <p:cNvPr id="53251" name="タイトル 1">
            <a:extLst>
              <a:ext uri="{FF2B5EF4-FFF2-40B4-BE49-F238E27FC236}">
                <a16:creationId xmlns:a16="http://schemas.microsoft.com/office/drawing/2014/main" id="{E440523F-0A81-457D-A060-182CB7BAB3FD}"/>
              </a:ext>
            </a:extLst>
          </p:cNvPr>
          <p:cNvSpPr>
            <a:spLocks noGrp="1"/>
          </p:cNvSpPr>
          <p:nvPr>
            <p:ph type="title" idx="4294967295"/>
          </p:nvPr>
        </p:nvSpPr>
        <p:spPr>
          <a:xfrm>
            <a:off x="3533511" y="307793"/>
            <a:ext cx="2137833" cy="652198"/>
          </a:xfrm>
        </p:spPr>
        <p:txBody>
          <a:bodyPr/>
          <a:lstStyle/>
          <a:p>
            <a:r>
              <a:rPr lang="ja-JP" altLang="en-US" sz="2667" b="1" dirty="0">
                <a:solidFill>
                  <a:schemeClr val="tx2"/>
                </a:solidFill>
              </a:rPr>
              <a:t>ま　と　め　　　　　</a:t>
            </a:r>
          </a:p>
        </p:txBody>
      </p:sp>
      <p:sp>
        <p:nvSpPr>
          <p:cNvPr id="6" name="スライド番号プレースホルダ 5">
            <a:extLst>
              <a:ext uri="{FF2B5EF4-FFF2-40B4-BE49-F238E27FC236}">
                <a16:creationId xmlns:a16="http://schemas.microsoft.com/office/drawing/2014/main" id="{ACB2975B-EC3E-4CAF-93F0-B71CACF53997}"/>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231B9EED-CD40-42AF-897D-D8C3347D6C7B}" type="slidenum">
              <a:rPr lang="ja-JP" altLang="en-US">
                <a:solidFill>
                  <a:srgbClr val="000000"/>
                </a:solidFill>
                <a:latin typeface="メイリオ" panose="020B0604030504040204" pitchFamily="50" charset="-128"/>
              </a:rPr>
              <a:pPr defTabSz="761992">
                <a:defRPr/>
              </a:pPr>
              <a:t>47</a:t>
            </a:fld>
            <a:endParaRPr lang="ja-JP" altLang="en-US">
              <a:solidFill>
                <a:srgbClr val="000000"/>
              </a:solidFill>
              <a:latin typeface="メイリオ" panose="020B0604030504040204" pitchFamily="50"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B7D04878-5972-459B-B9C1-49F4CED21FA1}"/>
              </a:ext>
            </a:extLst>
          </p:cNvPr>
          <p:cNvSpPr txBox="1">
            <a:spLocks/>
          </p:cNvSpPr>
          <p:nvPr/>
        </p:nvSpPr>
        <p:spPr>
          <a:xfrm>
            <a:off x="1209146" y="506678"/>
            <a:ext cx="6638396" cy="3948906"/>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72760" lvl="1" indent="0" fontAlgn="auto">
              <a:lnSpc>
                <a:spcPct val="150000"/>
              </a:lnSpc>
              <a:spcAft>
                <a:spcPts val="0"/>
              </a:spcAft>
              <a:buNone/>
              <a:defRPr/>
            </a:pPr>
            <a:r>
              <a:rPr lang="ja-JP" altLang="en-US" sz="2667" dirty="0">
                <a:solidFill>
                  <a:schemeClr val="tx2"/>
                </a:solidFill>
                <a:latin typeface="+mn-ea"/>
              </a:rPr>
              <a:t>これまでも各地で、</a:t>
            </a:r>
            <a:br>
              <a:rPr lang="en-US" altLang="ja-JP" sz="2667" dirty="0">
                <a:solidFill>
                  <a:schemeClr val="tx2"/>
                </a:solidFill>
                <a:latin typeface="+mn-ea"/>
              </a:rPr>
            </a:br>
            <a:r>
              <a:rPr lang="ja-JP" altLang="en-US" sz="2667" b="1" dirty="0">
                <a:solidFill>
                  <a:schemeClr val="tx2"/>
                </a:solidFill>
                <a:latin typeface="+mn-ea"/>
              </a:rPr>
              <a:t>セーフ・フロム・ハームに抵触</a:t>
            </a:r>
            <a:r>
              <a:rPr lang="ja-JP" altLang="en-US" sz="2667" dirty="0">
                <a:solidFill>
                  <a:schemeClr val="tx2"/>
                </a:solidFill>
                <a:latin typeface="+mn-ea"/>
              </a:rPr>
              <a:t>するいろいろな問題が</a:t>
            </a:r>
            <a:r>
              <a:rPr lang="ja-JP" altLang="en-US" sz="2667">
                <a:solidFill>
                  <a:schemeClr val="tx2"/>
                </a:solidFill>
                <a:latin typeface="+mn-ea"/>
              </a:rPr>
              <a:t>起こっている。</a:t>
            </a:r>
            <a:endParaRPr lang="en-US" altLang="ja-JP" sz="2667" dirty="0">
              <a:solidFill>
                <a:schemeClr val="tx2"/>
              </a:solidFill>
              <a:latin typeface="+mn-ea"/>
            </a:endParaRPr>
          </a:p>
          <a:p>
            <a:pPr marL="72760" lvl="1" indent="0" fontAlgn="auto">
              <a:lnSpc>
                <a:spcPct val="150000"/>
              </a:lnSpc>
              <a:spcAft>
                <a:spcPts val="0"/>
              </a:spcAft>
              <a:buNone/>
              <a:defRPr/>
            </a:pPr>
            <a:r>
              <a:rPr lang="ja-JP" altLang="en-US" sz="2667">
                <a:solidFill>
                  <a:schemeClr val="tx2"/>
                </a:solidFill>
                <a:latin typeface="+mn-ea"/>
              </a:rPr>
              <a:t>→これについてはセッション２で。</a:t>
            </a:r>
            <a:endParaRPr lang="en-US" altLang="ja-JP" sz="2667" dirty="0">
              <a:solidFill>
                <a:schemeClr val="tx2"/>
              </a:solidFill>
              <a:latin typeface="+mn-ea"/>
            </a:endParaRPr>
          </a:p>
        </p:txBody>
      </p:sp>
      <p:sp>
        <p:nvSpPr>
          <p:cNvPr id="4" name="スライド番号プレースホルダ 4">
            <a:extLst>
              <a:ext uri="{FF2B5EF4-FFF2-40B4-BE49-F238E27FC236}">
                <a16:creationId xmlns:a16="http://schemas.microsoft.com/office/drawing/2014/main" id="{F8986C17-2DC6-469E-AB54-B029CC4EFBC7}"/>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fld id="{E173AF10-741A-473B-9D5F-D97EFFD39A03}" type="slidenum">
              <a:rPr lang="ja-JP" altLang="en-US">
                <a:solidFill>
                  <a:srgbClr val="000000"/>
                </a:solidFill>
                <a:latin typeface="メイリオ" panose="020B0604030504040204" pitchFamily="50" charset="-128"/>
              </a:rPr>
              <a:pPr/>
              <a:t>48</a:t>
            </a:fld>
            <a:endParaRPr lang="ja-JP" altLang="en-US">
              <a:solidFill>
                <a:srgbClr val="000000"/>
              </a:solidFill>
              <a:latin typeface="メイリオ" panose="020B0604030504040204" pitchFamily="50"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5C28AC2A-0E85-4474-B167-637D77912744}"/>
              </a:ext>
            </a:extLst>
          </p:cNvPr>
          <p:cNvSpPr txBox="1">
            <a:spLocks/>
          </p:cNvSpPr>
          <p:nvPr/>
        </p:nvSpPr>
        <p:spPr>
          <a:xfrm>
            <a:off x="1277938" y="1082146"/>
            <a:ext cx="6240199" cy="3160449"/>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464340" lvl="1" indent="-178593" defTabSz="571494" fontAlgn="auto">
              <a:lnSpc>
                <a:spcPct val="170000"/>
              </a:lnSpc>
              <a:spcAft>
                <a:spcPts val="0"/>
              </a:spcAft>
              <a:buNone/>
              <a:defRPr/>
            </a:pPr>
            <a:r>
              <a:rPr lang="ja-JP" altLang="en-US" sz="2750">
                <a:solidFill>
                  <a:srgbClr val="1F497D"/>
                </a:solidFill>
                <a:latin typeface="メイリオ"/>
                <a:ea typeface="メイリオ"/>
              </a:rPr>
              <a:t>これまでを振り返ってみると</a:t>
            </a:r>
            <a:br>
              <a:rPr lang="en-US" altLang="ja-JP" sz="2750" dirty="0">
                <a:solidFill>
                  <a:srgbClr val="1F497D"/>
                </a:solidFill>
                <a:latin typeface="メイリオ"/>
                <a:ea typeface="メイリオ"/>
              </a:rPr>
            </a:br>
            <a:r>
              <a:rPr lang="ja-JP" altLang="en-US" sz="2750" dirty="0">
                <a:solidFill>
                  <a:srgbClr val="1F497D"/>
                </a:solidFill>
                <a:latin typeface="メイリオ"/>
                <a:ea typeface="メイリオ"/>
              </a:rPr>
              <a:t>　</a:t>
            </a:r>
            <a:r>
              <a:rPr lang="ja-JP" altLang="en-US" sz="2750" b="1" dirty="0">
                <a:solidFill>
                  <a:srgbClr val="1F497D"/>
                </a:solidFill>
                <a:latin typeface="メイリオ"/>
                <a:ea typeface="メイリオ"/>
              </a:rPr>
              <a:t>セーフ・フロム・ハーム</a:t>
            </a:r>
            <a:r>
              <a:rPr lang="ja-JP" altLang="en-US" sz="2750" dirty="0">
                <a:solidFill>
                  <a:srgbClr val="1F497D"/>
                </a:solidFill>
                <a:latin typeface="メイリオ"/>
                <a:ea typeface="メイリオ"/>
              </a:rPr>
              <a:t>の</a:t>
            </a:r>
            <a:br>
              <a:rPr lang="en-US" altLang="ja-JP" sz="2750" dirty="0">
                <a:solidFill>
                  <a:srgbClr val="1F497D"/>
                </a:solidFill>
                <a:latin typeface="メイリオ"/>
                <a:ea typeface="メイリオ"/>
              </a:rPr>
            </a:br>
            <a:r>
              <a:rPr lang="ja-JP" altLang="en-US" sz="2750" dirty="0">
                <a:solidFill>
                  <a:srgbClr val="1F497D"/>
                </a:solidFill>
                <a:latin typeface="メイリオ"/>
                <a:ea typeface="メイリオ"/>
              </a:rPr>
              <a:t>　　　実践は指導者と</a:t>
            </a:r>
            <a:r>
              <a:rPr lang="ja-JP" altLang="en-US" sz="2750">
                <a:solidFill>
                  <a:srgbClr val="1F497D"/>
                </a:solidFill>
                <a:latin typeface="メイリオ"/>
                <a:ea typeface="メイリオ"/>
              </a:rPr>
              <a:t>して必須事項</a:t>
            </a:r>
            <a:endParaRPr lang="en-US" altLang="ja-JP" sz="2750" dirty="0">
              <a:solidFill>
                <a:srgbClr val="1F497D"/>
              </a:solidFill>
              <a:latin typeface="メイリオ"/>
              <a:ea typeface="メイリオ"/>
            </a:endParaRPr>
          </a:p>
        </p:txBody>
      </p:sp>
      <p:sp>
        <p:nvSpPr>
          <p:cNvPr id="6" name="スライド番号プレースホルダ 5">
            <a:extLst>
              <a:ext uri="{FF2B5EF4-FFF2-40B4-BE49-F238E27FC236}">
                <a16:creationId xmlns:a16="http://schemas.microsoft.com/office/drawing/2014/main" id="{7C8B025E-3644-4901-AAFF-D3F0FEB12E99}"/>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5B5BFCAF-8154-4945-AD86-14EAE945C11E}" type="slidenum">
              <a:rPr lang="ja-JP" altLang="en-US">
                <a:solidFill>
                  <a:srgbClr val="000000"/>
                </a:solidFill>
                <a:latin typeface="メイリオ" panose="020B0604030504040204" pitchFamily="50" charset="-128"/>
              </a:rPr>
              <a:pPr defTabSz="761992">
                <a:defRPr/>
              </a:pPr>
              <a:t>49</a:t>
            </a:fld>
            <a:endParaRPr lang="ja-JP" altLang="en-US">
              <a:solidFill>
                <a:srgbClr val="000000"/>
              </a:solidFill>
              <a:latin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コンテンツ プレースホルダ 2">
            <a:extLst>
              <a:ext uri="{FF2B5EF4-FFF2-40B4-BE49-F238E27FC236}">
                <a16:creationId xmlns:a16="http://schemas.microsoft.com/office/drawing/2014/main" id="{98153DEA-9928-4F6C-9F67-EC1CD619B929}"/>
              </a:ext>
            </a:extLst>
          </p:cNvPr>
          <p:cNvSpPr>
            <a:spLocks noGrp="1"/>
          </p:cNvSpPr>
          <p:nvPr>
            <p:ph type="subTitle" idx="4294967295"/>
          </p:nvPr>
        </p:nvSpPr>
        <p:spPr>
          <a:xfrm>
            <a:off x="1853407" y="1767417"/>
            <a:ext cx="5373688" cy="2488406"/>
          </a:xfrm>
        </p:spPr>
        <p:txBody>
          <a:bodyPr/>
          <a:lstStyle/>
          <a:p>
            <a:pPr defTabSz="761992">
              <a:buFont typeface="Wingdings" panose="05000000000000000000" pitchFamily="2" charset="2"/>
              <a:buChar char="Ø"/>
            </a:pPr>
            <a:r>
              <a:rPr lang="ja-JP" altLang="en-US" sz="2667">
                <a:solidFill>
                  <a:srgbClr val="002060"/>
                </a:solidFill>
              </a:rPr>
              <a:t> 傷害・危害を受けることのない</a:t>
            </a:r>
            <a:endParaRPr lang="en-US" altLang="ja-JP" sz="2667" dirty="0">
              <a:solidFill>
                <a:srgbClr val="002060"/>
              </a:solidFill>
            </a:endParaRPr>
          </a:p>
          <a:p>
            <a:pPr defTabSz="761992">
              <a:buFont typeface="Wingdings" panose="05000000000000000000" pitchFamily="2" charset="2"/>
              <a:buChar char="Ø"/>
            </a:pPr>
            <a:r>
              <a:rPr lang="ja-JP" altLang="en-US" sz="2667">
                <a:solidFill>
                  <a:srgbClr val="002060"/>
                </a:solidFill>
              </a:rPr>
              <a:t> 安全・安心な状態</a:t>
            </a:r>
            <a:endParaRPr lang="en-US" altLang="ja-JP" sz="2667" dirty="0">
              <a:solidFill>
                <a:srgbClr val="002060"/>
              </a:solidFill>
            </a:endParaRPr>
          </a:p>
          <a:p>
            <a:pPr defTabSz="761992">
              <a:buFont typeface="Wingdings" panose="05000000000000000000" pitchFamily="2" charset="2"/>
              <a:buChar char="Ø"/>
            </a:pPr>
            <a:endParaRPr lang="en-US" altLang="ja-JP" sz="2667" dirty="0">
              <a:solidFill>
                <a:srgbClr val="002060"/>
              </a:solidFill>
            </a:endParaRPr>
          </a:p>
          <a:p>
            <a:pPr marL="0" indent="0" defTabSz="761992">
              <a:buNone/>
            </a:pPr>
            <a:r>
              <a:rPr lang="ja-JP" altLang="en-US" sz="2667">
                <a:solidFill>
                  <a:srgbClr val="002060"/>
                </a:solidFill>
              </a:rPr>
              <a:t>　　→思いやりの心</a:t>
            </a:r>
            <a:endParaRPr lang="en-US" altLang="ja-JP" sz="2667" dirty="0">
              <a:solidFill>
                <a:srgbClr val="002060"/>
              </a:solidFill>
            </a:endParaRPr>
          </a:p>
          <a:p>
            <a:pPr defTabSz="761992">
              <a:buFont typeface="Wingdings" panose="05000000000000000000" pitchFamily="2" charset="2"/>
              <a:buChar char="Ø"/>
            </a:pPr>
            <a:endParaRPr lang="ja-JP" altLang="en-US" sz="2333"/>
          </a:p>
        </p:txBody>
      </p:sp>
      <p:sp>
        <p:nvSpPr>
          <p:cNvPr id="2" name="タイトル 1">
            <a:extLst>
              <a:ext uri="{FF2B5EF4-FFF2-40B4-BE49-F238E27FC236}">
                <a16:creationId xmlns:a16="http://schemas.microsoft.com/office/drawing/2014/main" id="{D5B05B84-5860-4BED-A6C5-7EDAE6A6DC0C}"/>
              </a:ext>
            </a:extLst>
          </p:cNvPr>
          <p:cNvSpPr>
            <a:spLocks noGrp="1"/>
          </p:cNvSpPr>
          <p:nvPr>
            <p:ph type="title" idx="4294967295"/>
          </p:nvPr>
        </p:nvSpPr>
        <p:spPr>
          <a:xfrm>
            <a:off x="2313782" y="506678"/>
            <a:ext cx="4516438" cy="952500"/>
          </a:xfrm>
        </p:spPr>
        <p:txBody>
          <a:bodyPr rtlCol="0">
            <a:normAutofit fontScale="90000"/>
          </a:bodyPr>
          <a:lstStyle/>
          <a:p>
            <a:pPr fontAlgn="auto">
              <a:spcAft>
                <a:spcPts val="0"/>
              </a:spcAft>
              <a:defRPr/>
            </a:pPr>
            <a:r>
              <a:rPr lang="en-US" altLang="ja-JP" sz="3000" b="1" dirty="0">
                <a:solidFill>
                  <a:schemeClr val="tx2"/>
                </a:solidFill>
                <a:latin typeface="+mn-ea"/>
                <a:ea typeface="+mn-ea"/>
              </a:rPr>
              <a:t>SAFE</a:t>
            </a:r>
            <a:r>
              <a:rPr lang="ja-JP" altLang="en-US" sz="3000" b="1" dirty="0">
                <a:solidFill>
                  <a:schemeClr val="tx2"/>
                </a:solidFill>
                <a:latin typeface="+mn-ea"/>
                <a:ea typeface="+mn-ea"/>
              </a:rPr>
              <a:t>　</a:t>
            </a:r>
            <a:r>
              <a:rPr lang="en-US" altLang="ja-JP" sz="3000" b="1" dirty="0">
                <a:solidFill>
                  <a:schemeClr val="tx2"/>
                </a:solidFill>
                <a:latin typeface="+mn-ea"/>
                <a:ea typeface="+mn-ea"/>
              </a:rPr>
              <a:t>FROM</a:t>
            </a:r>
            <a:r>
              <a:rPr lang="ja-JP" altLang="en-US" sz="3000" b="1" dirty="0">
                <a:solidFill>
                  <a:schemeClr val="tx2"/>
                </a:solidFill>
                <a:latin typeface="+mn-ea"/>
                <a:ea typeface="+mn-ea"/>
              </a:rPr>
              <a:t>　</a:t>
            </a:r>
            <a:r>
              <a:rPr lang="en-US" altLang="ja-JP" sz="3000" b="1" dirty="0">
                <a:solidFill>
                  <a:schemeClr val="tx2"/>
                </a:solidFill>
                <a:latin typeface="+mn-ea"/>
                <a:ea typeface="+mn-ea"/>
              </a:rPr>
              <a:t>HARM</a:t>
            </a:r>
            <a:br>
              <a:rPr lang="en-US" altLang="ja-JP" sz="3000" b="1" dirty="0">
                <a:solidFill>
                  <a:schemeClr val="tx2"/>
                </a:solidFill>
                <a:latin typeface="+mn-ea"/>
                <a:ea typeface="+mn-ea"/>
              </a:rPr>
            </a:br>
            <a:r>
              <a:rPr lang="ja-JP" altLang="en-US" sz="3000" b="1" dirty="0">
                <a:solidFill>
                  <a:schemeClr val="tx2"/>
                </a:solidFill>
                <a:latin typeface="+mn-ea"/>
                <a:ea typeface="+mn-ea"/>
              </a:rPr>
              <a:t>セーフ・フロム・ハーム　　　　　　　　　　</a:t>
            </a:r>
          </a:p>
        </p:txBody>
      </p:sp>
      <p:sp>
        <p:nvSpPr>
          <p:cNvPr id="7" name="スライド番号プレースホルダ 6">
            <a:extLst>
              <a:ext uri="{FF2B5EF4-FFF2-40B4-BE49-F238E27FC236}">
                <a16:creationId xmlns:a16="http://schemas.microsoft.com/office/drawing/2014/main" id="{D94F359E-43B5-4796-A056-8F29A0CD3CA6}"/>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DC2E7E18-2579-4CBB-8C7B-960583693552}" type="slidenum">
              <a:rPr lang="ja-JP" altLang="en-US">
                <a:solidFill>
                  <a:srgbClr val="000000"/>
                </a:solidFill>
                <a:latin typeface="メイリオ" panose="020B0604030504040204" pitchFamily="50" charset="-128"/>
              </a:rPr>
              <a:pPr defTabSz="761992">
                <a:defRPr/>
              </a:pPr>
              <a:t>5</a:t>
            </a:fld>
            <a:endParaRPr lang="ja-JP" altLang="en-US">
              <a:solidFill>
                <a:srgbClr val="000000"/>
              </a:solidFill>
              <a:latin typeface="メイリオ" panose="020B0604030504040204" pitchFamily="50"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CC61920-29F1-4EA8-A00E-614C6C9D53F3}"/>
              </a:ext>
            </a:extLst>
          </p:cNvPr>
          <p:cNvSpPr>
            <a:spLocks noGrp="1"/>
          </p:cNvSpPr>
          <p:nvPr>
            <p:ph type="subTitle" idx="4294967295"/>
          </p:nvPr>
        </p:nvSpPr>
        <p:spPr>
          <a:xfrm>
            <a:off x="1411552" y="1461824"/>
            <a:ext cx="6375136" cy="3006989"/>
          </a:xfrm>
        </p:spPr>
        <p:txBody>
          <a:bodyPr rtlCol="0">
            <a:noAutofit/>
          </a:bodyPr>
          <a:lstStyle/>
          <a:p>
            <a:pPr marL="476245" indent="-476245" fontAlgn="auto">
              <a:lnSpc>
                <a:spcPct val="150000"/>
              </a:lnSpc>
              <a:spcAft>
                <a:spcPts val="0"/>
              </a:spcAft>
              <a:buFont typeface="Wingdings" panose="05000000000000000000" pitchFamily="2" charset="2"/>
              <a:buChar char="Ø"/>
              <a:defRPr/>
            </a:pPr>
            <a:r>
              <a:rPr lang="ja-JP" altLang="en-US" sz="2333" dirty="0">
                <a:solidFill>
                  <a:schemeClr val="tx2"/>
                </a:solidFill>
                <a:latin typeface="+mn-ea"/>
              </a:rPr>
              <a:t>スカウトや保護者からの信頼の向上</a:t>
            </a:r>
            <a:endParaRPr lang="en-US" altLang="ja-JP" sz="2333" dirty="0">
              <a:solidFill>
                <a:schemeClr val="tx2"/>
              </a:solidFill>
              <a:latin typeface="+mn-ea"/>
            </a:endParaRPr>
          </a:p>
          <a:p>
            <a:pPr marL="476245" indent="-476245" fontAlgn="auto">
              <a:lnSpc>
                <a:spcPct val="150000"/>
              </a:lnSpc>
              <a:spcAft>
                <a:spcPts val="0"/>
              </a:spcAft>
              <a:buFont typeface="Wingdings" panose="05000000000000000000" pitchFamily="2" charset="2"/>
              <a:buChar char="Ø"/>
              <a:defRPr/>
            </a:pPr>
            <a:r>
              <a:rPr lang="ja-JP" altLang="en-US" sz="2333" dirty="0">
                <a:solidFill>
                  <a:schemeClr val="tx2"/>
                </a:solidFill>
                <a:latin typeface="+mn-ea"/>
              </a:rPr>
              <a:t>指導者自身の意識の向上</a:t>
            </a:r>
            <a:endParaRPr lang="en-US" altLang="ja-JP" sz="2333" dirty="0">
              <a:solidFill>
                <a:schemeClr val="tx2"/>
              </a:solidFill>
              <a:latin typeface="+mn-ea"/>
            </a:endParaRPr>
          </a:p>
          <a:p>
            <a:pPr marL="476245" indent="-476245" fontAlgn="auto">
              <a:lnSpc>
                <a:spcPct val="150000"/>
              </a:lnSpc>
              <a:spcAft>
                <a:spcPts val="0"/>
              </a:spcAft>
              <a:buFont typeface="Wingdings" panose="05000000000000000000" pitchFamily="2" charset="2"/>
              <a:buChar char="Ø"/>
              <a:defRPr/>
            </a:pPr>
            <a:r>
              <a:rPr lang="ja-JP" altLang="en-US" sz="2333" dirty="0">
                <a:solidFill>
                  <a:schemeClr val="tx2"/>
                </a:solidFill>
                <a:latin typeface="+mn-ea"/>
              </a:rPr>
              <a:t>スカウトの年代にあった安全・安心な活動</a:t>
            </a:r>
            <a:endParaRPr lang="en-US" altLang="ja-JP" sz="2333" dirty="0">
              <a:solidFill>
                <a:schemeClr val="tx2"/>
              </a:solidFill>
              <a:latin typeface="+mn-ea"/>
            </a:endParaRPr>
          </a:p>
          <a:p>
            <a:pPr marL="476245" indent="-476245" fontAlgn="auto">
              <a:lnSpc>
                <a:spcPct val="150000"/>
              </a:lnSpc>
              <a:spcAft>
                <a:spcPts val="0"/>
              </a:spcAft>
              <a:buFont typeface="Wingdings" panose="05000000000000000000" pitchFamily="2" charset="2"/>
              <a:buChar char="Ø"/>
              <a:defRPr/>
            </a:pPr>
            <a:r>
              <a:rPr lang="ja-JP" altLang="en-US" sz="2333" dirty="0">
                <a:solidFill>
                  <a:schemeClr val="tx2"/>
                </a:solidFill>
                <a:latin typeface="+mn-ea"/>
              </a:rPr>
              <a:t>危機管理や事故防止が的確に行える</a:t>
            </a:r>
            <a:endParaRPr lang="en-US" altLang="ja-JP" sz="2333" dirty="0">
              <a:solidFill>
                <a:schemeClr val="tx2"/>
              </a:solidFill>
              <a:latin typeface="+mn-ea"/>
            </a:endParaRPr>
          </a:p>
          <a:p>
            <a:pPr marL="476245" indent="-476245" fontAlgn="auto">
              <a:lnSpc>
                <a:spcPct val="150000"/>
              </a:lnSpc>
              <a:spcAft>
                <a:spcPts val="0"/>
              </a:spcAft>
              <a:buFont typeface="Wingdings" panose="05000000000000000000" pitchFamily="2" charset="2"/>
              <a:buChar char="Ø"/>
              <a:defRPr/>
            </a:pPr>
            <a:r>
              <a:rPr lang="ja-JP" altLang="en-US" sz="2333" dirty="0">
                <a:solidFill>
                  <a:schemeClr val="tx2"/>
                </a:solidFill>
                <a:latin typeface="+mn-ea"/>
              </a:rPr>
              <a:t>地域社会における信頼性の向上</a:t>
            </a:r>
          </a:p>
        </p:txBody>
      </p:sp>
      <p:sp>
        <p:nvSpPr>
          <p:cNvPr id="2" name="タイトル 1">
            <a:extLst>
              <a:ext uri="{FF2B5EF4-FFF2-40B4-BE49-F238E27FC236}">
                <a16:creationId xmlns:a16="http://schemas.microsoft.com/office/drawing/2014/main" id="{F26B58F2-6CEB-4402-8792-B78F4EC1963B}"/>
              </a:ext>
            </a:extLst>
          </p:cNvPr>
          <p:cNvSpPr>
            <a:spLocks noGrp="1"/>
          </p:cNvSpPr>
          <p:nvPr>
            <p:ph type="title" idx="4294967295"/>
          </p:nvPr>
        </p:nvSpPr>
        <p:spPr>
          <a:xfrm>
            <a:off x="1472407" y="354542"/>
            <a:ext cx="6199188" cy="952500"/>
          </a:xfrm>
        </p:spPr>
        <p:txBody>
          <a:bodyPr rtlCol="0">
            <a:normAutofit fontScale="90000"/>
          </a:bodyPr>
          <a:lstStyle/>
          <a:p>
            <a:pPr fontAlgn="auto">
              <a:spcAft>
                <a:spcPts val="0"/>
              </a:spcAft>
              <a:defRPr/>
            </a:pPr>
            <a:r>
              <a:rPr lang="ja-JP" altLang="en-US" sz="3000" b="1" dirty="0">
                <a:solidFill>
                  <a:schemeClr val="tx2"/>
                </a:solidFill>
              </a:rPr>
              <a:t>セーフ・フロム・ハームに取り組むと</a:t>
            </a:r>
            <a:br>
              <a:rPr lang="ja-JP" altLang="en-US" sz="3000" b="1" dirty="0">
                <a:solidFill>
                  <a:schemeClr val="tx2"/>
                </a:solidFill>
              </a:rPr>
            </a:br>
            <a:r>
              <a:rPr lang="en-US" altLang="ja-JP" sz="3000" b="1" dirty="0">
                <a:solidFill>
                  <a:schemeClr val="tx2"/>
                </a:solidFill>
              </a:rPr>
              <a:t>【</a:t>
            </a:r>
            <a:r>
              <a:rPr lang="ja-JP" altLang="en-US" sz="3000" b="1" dirty="0">
                <a:solidFill>
                  <a:schemeClr val="tx2"/>
                </a:solidFill>
              </a:rPr>
              <a:t>スカウト教育の質が向上します</a:t>
            </a:r>
            <a:r>
              <a:rPr lang="en-US" altLang="ja-JP" sz="3000" b="1" dirty="0">
                <a:solidFill>
                  <a:schemeClr val="tx2"/>
                </a:solidFill>
              </a:rPr>
              <a:t>】</a:t>
            </a:r>
            <a:endParaRPr lang="ja-JP" altLang="en-US" sz="3000" b="1" dirty="0">
              <a:solidFill>
                <a:schemeClr val="tx2"/>
              </a:solidFill>
            </a:endParaRPr>
          </a:p>
        </p:txBody>
      </p:sp>
      <p:sp>
        <p:nvSpPr>
          <p:cNvPr id="6" name="スライド番号プレースホルダ 5">
            <a:extLst>
              <a:ext uri="{FF2B5EF4-FFF2-40B4-BE49-F238E27FC236}">
                <a16:creationId xmlns:a16="http://schemas.microsoft.com/office/drawing/2014/main" id="{257F79A8-A361-4E47-86BA-620462CB7342}"/>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CA3CC7EB-335F-4CAF-A903-FE82D4599743}" type="slidenum">
              <a:rPr lang="ja-JP" altLang="en-US">
                <a:solidFill>
                  <a:srgbClr val="000000"/>
                </a:solidFill>
                <a:latin typeface="メイリオ" panose="020B0604030504040204" pitchFamily="50" charset="-128"/>
              </a:rPr>
              <a:pPr defTabSz="761992">
                <a:defRPr/>
              </a:pPr>
              <a:t>50</a:t>
            </a:fld>
            <a:endParaRPr lang="ja-JP" altLang="en-US">
              <a:solidFill>
                <a:srgbClr val="000000"/>
              </a:solidFill>
              <a:latin typeface="メイリオ" panose="020B0604030504040204" pitchFamily="50"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87C84F95-D033-475C-A10E-B1AEFED707EE}"/>
              </a:ext>
            </a:extLst>
          </p:cNvPr>
          <p:cNvSpPr>
            <a:spLocks noGrp="1"/>
          </p:cNvSpPr>
          <p:nvPr>
            <p:ph type="subTitle" idx="4294967295"/>
          </p:nvPr>
        </p:nvSpPr>
        <p:spPr>
          <a:xfrm>
            <a:off x="1312334" y="1326887"/>
            <a:ext cx="6049699" cy="3061229"/>
          </a:xfrm>
        </p:spPr>
        <p:txBody>
          <a:bodyPr rtlCol="0">
            <a:noAutofit/>
          </a:bodyPr>
          <a:lstStyle/>
          <a:p>
            <a:pPr marL="428621" indent="-428621" fontAlgn="auto">
              <a:lnSpc>
                <a:spcPct val="150000"/>
              </a:lnSpc>
              <a:spcAft>
                <a:spcPts val="0"/>
              </a:spcAft>
              <a:buFont typeface="Wingdings" panose="05000000000000000000" pitchFamily="2" charset="2"/>
              <a:buChar char="Ø"/>
              <a:defRPr/>
            </a:pPr>
            <a:r>
              <a:rPr lang="ja-JP" altLang="en-US" sz="2333" dirty="0">
                <a:solidFill>
                  <a:schemeClr val="tx2"/>
                </a:solidFill>
                <a:latin typeface="+mn-ea"/>
              </a:rPr>
              <a:t>気軽に相談できる環境</a:t>
            </a:r>
            <a:r>
              <a:rPr lang="ja-JP" altLang="en-US" sz="2333">
                <a:solidFill>
                  <a:schemeClr val="tx2"/>
                </a:solidFill>
                <a:latin typeface="+mn-ea"/>
              </a:rPr>
              <a:t>がある。</a:t>
            </a:r>
            <a:endParaRPr lang="en-US" altLang="ja-JP" sz="2333" dirty="0">
              <a:solidFill>
                <a:schemeClr val="tx2"/>
              </a:solidFill>
              <a:latin typeface="+mn-ea"/>
            </a:endParaRPr>
          </a:p>
          <a:p>
            <a:pPr marL="428621" indent="-428621" fontAlgn="auto">
              <a:lnSpc>
                <a:spcPct val="150000"/>
              </a:lnSpc>
              <a:spcAft>
                <a:spcPts val="0"/>
              </a:spcAft>
              <a:buFont typeface="Wingdings" panose="05000000000000000000" pitchFamily="2" charset="2"/>
              <a:buChar char="Ø"/>
              <a:defRPr/>
            </a:pPr>
            <a:r>
              <a:rPr lang="ja-JP" altLang="en-US" sz="2333" dirty="0">
                <a:solidFill>
                  <a:schemeClr val="tx2"/>
                </a:solidFill>
                <a:latin typeface="+mn-ea"/>
              </a:rPr>
              <a:t>県連盟および地区と連携</a:t>
            </a:r>
            <a:r>
              <a:rPr lang="ja-JP" altLang="en-US" sz="2333">
                <a:solidFill>
                  <a:schemeClr val="tx2"/>
                </a:solidFill>
                <a:latin typeface="+mn-ea"/>
              </a:rPr>
              <a:t>して対応する。</a:t>
            </a:r>
            <a:endParaRPr lang="en-US" altLang="ja-JP" sz="2333" dirty="0">
              <a:solidFill>
                <a:schemeClr val="tx2"/>
              </a:solidFill>
              <a:latin typeface="+mn-ea"/>
            </a:endParaRPr>
          </a:p>
          <a:p>
            <a:pPr marL="500058" lvl="2" indent="0" fontAlgn="auto">
              <a:lnSpc>
                <a:spcPct val="150000"/>
              </a:lnSpc>
              <a:spcAft>
                <a:spcPts val="0"/>
              </a:spcAft>
              <a:buNone/>
              <a:defRPr/>
            </a:pPr>
            <a:r>
              <a:rPr lang="ja-JP" altLang="en-US" sz="2133">
                <a:solidFill>
                  <a:schemeClr val="tx2"/>
                </a:solidFill>
                <a:latin typeface="+mn-ea"/>
              </a:rPr>
              <a:t>　→県連にも専門委員会を設ける予定</a:t>
            </a:r>
            <a:endParaRPr lang="en-US" altLang="ja-JP" sz="2133" dirty="0">
              <a:solidFill>
                <a:schemeClr val="tx2"/>
              </a:solidFill>
              <a:latin typeface="+mn-ea"/>
            </a:endParaRPr>
          </a:p>
          <a:p>
            <a:pPr marL="428621" indent="-428621" fontAlgn="auto">
              <a:lnSpc>
                <a:spcPct val="150000"/>
              </a:lnSpc>
              <a:spcAft>
                <a:spcPts val="0"/>
              </a:spcAft>
              <a:buFont typeface="Wingdings" panose="05000000000000000000" pitchFamily="2" charset="2"/>
              <a:buChar char="Ø"/>
              <a:defRPr/>
            </a:pPr>
            <a:r>
              <a:rPr lang="ja-JP" altLang="en-US" sz="2333" dirty="0">
                <a:solidFill>
                  <a:schemeClr val="tx2"/>
                </a:solidFill>
                <a:latin typeface="+mn-ea"/>
              </a:rPr>
              <a:t>毎週月曜日・木曜日</a:t>
            </a:r>
            <a:r>
              <a:rPr lang="en-US" altLang="ja-JP" sz="2333" dirty="0">
                <a:solidFill>
                  <a:schemeClr val="tx2"/>
                </a:solidFill>
                <a:latin typeface="+mn-ea"/>
              </a:rPr>
              <a:t>12</a:t>
            </a:r>
            <a:r>
              <a:rPr lang="ja-JP" altLang="en-US" sz="2333" dirty="0">
                <a:solidFill>
                  <a:schemeClr val="tx2"/>
                </a:solidFill>
                <a:latin typeface="+mn-ea"/>
              </a:rPr>
              <a:t>時～</a:t>
            </a:r>
            <a:r>
              <a:rPr lang="en-US" altLang="ja-JP" sz="2333" dirty="0">
                <a:solidFill>
                  <a:schemeClr val="tx2"/>
                </a:solidFill>
                <a:latin typeface="+mn-ea"/>
              </a:rPr>
              <a:t>19</a:t>
            </a:r>
            <a:r>
              <a:rPr lang="ja-JP" altLang="en-US" sz="2333" dirty="0">
                <a:solidFill>
                  <a:schemeClr val="tx2"/>
                </a:solidFill>
                <a:latin typeface="+mn-ea"/>
              </a:rPr>
              <a:t>時</a:t>
            </a:r>
            <a:endParaRPr lang="en-US" altLang="ja-JP" sz="2333" dirty="0">
              <a:solidFill>
                <a:schemeClr val="tx2"/>
              </a:solidFill>
              <a:latin typeface="+mn-ea"/>
            </a:endParaRPr>
          </a:p>
          <a:p>
            <a:pPr marL="0" indent="0" fontAlgn="auto">
              <a:lnSpc>
                <a:spcPct val="150000"/>
              </a:lnSpc>
              <a:spcAft>
                <a:spcPts val="0"/>
              </a:spcAft>
              <a:buNone/>
              <a:defRPr/>
            </a:pPr>
            <a:r>
              <a:rPr lang="ja-JP" altLang="en-US" sz="2333" dirty="0">
                <a:solidFill>
                  <a:schemeClr val="tx2"/>
                </a:solidFill>
                <a:latin typeface="+mn-ea"/>
              </a:rPr>
              <a:t>　 電話：</a:t>
            </a:r>
            <a:r>
              <a:rPr lang="en-US" altLang="ja-JP" sz="2333" dirty="0">
                <a:solidFill>
                  <a:schemeClr val="tx2"/>
                </a:solidFill>
                <a:latin typeface="+mn-ea"/>
              </a:rPr>
              <a:t>03-6913-6277</a:t>
            </a:r>
          </a:p>
          <a:p>
            <a:pPr marL="0" indent="0" fontAlgn="auto">
              <a:lnSpc>
                <a:spcPct val="150000"/>
              </a:lnSpc>
              <a:spcAft>
                <a:spcPts val="0"/>
              </a:spcAft>
              <a:buNone/>
              <a:defRPr/>
            </a:pPr>
            <a:r>
              <a:rPr lang="ja-JP" altLang="en-US" sz="2333" dirty="0">
                <a:solidFill>
                  <a:schemeClr val="tx2"/>
                </a:solidFill>
                <a:latin typeface="+mn-ea"/>
              </a:rPr>
              <a:t>　 </a:t>
            </a:r>
            <a:r>
              <a:rPr lang="en-US" altLang="ja-JP" sz="2333" dirty="0">
                <a:solidFill>
                  <a:schemeClr val="tx2"/>
                </a:solidFill>
                <a:latin typeface="+mn-ea"/>
              </a:rPr>
              <a:t>e-mail</a:t>
            </a:r>
            <a:r>
              <a:rPr lang="ja-JP" altLang="en-US" sz="2333" dirty="0">
                <a:solidFill>
                  <a:schemeClr val="tx2"/>
                </a:solidFill>
                <a:latin typeface="+mn-ea"/>
              </a:rPr>
              <a:t>：</a:t>
            </a:r>
            <a:r>
              <a:rPr lang="en-US" altLang="ja-JP" sz="2333" dirty="0">
                <a:solidFill>
                  <a:schemeClr val="tx2"/>
                </a:solidFill>
                <a:latin typeface="+mn-ea"/>
              </a:rPr>
              <a:t>sfh@scout.or.jp</a:t>
            </a:r>
            <a:endParaRPr lang="ja-JP" altLang="en-US" sz="2333" dirty="0">
              <a:solidFill>
                <a:schemeClr val="tx2"/>
              </a:solidFill>
              <a:latin typeface="+mn-ea"/>
            </a:endParaRPr>
          </a:p>
          <a:p>
            <a:pPr marL="476245" indent="-476245" fontAlgn="auto">
              <a:lnSpc>
                <a:spcPct val="150000"/>
              </a:lnSpc>
              <a:spcAft>
                <a:spcPts val="0"/>
              </a:spcAft>
              <a:buFont typeface="Wingdings" panose="05000000000000000000" pitchFamily="2" charset="2"/>
              <a:buChar char="Ø"/>
              <a:defRPr/>
            </a:pPr>
            <a:endParaRPr lang="ja-JP" altLang="en-US" dirty="0"/>
          </a:p>
        </p:txBody>
      </p:sp>
      <p:sp>
        <p:nvSpPr>
          <p:cNvPr id="75779" name="タイトル 1">
            <a:extLst>
              <a:ext uri="{FF2B5EF4-FFF2-40B4-BE49-F238E27FC236}">
                <a16:creationId xmlns:a16="http://schemas.microsoft.com/office/drawing/2014/main" id="{9274AD95-F07D-4C34-B6E4-A5EBA5B1811D}"/>
              </a:ext>
            </a:extLst>
          </p:cNvPr>
          <p:cNvSpPr>
            <a:spLocks noGrp="1"/>
          </p:cNvSpPr>
          <p:nvPr>
            <p:ph type="title" idx="4294967295"/>
          </p:nvPr>
        </p:nvSpPr>
        <p:spPr>
          <a:xfrm>
            <a:off x="2018772" y="362479"/>
            <a:ext cx="5106459" cy="952500"/>
          </a:xfrm>
        </p:spPr>
        <p:txBody>
          <a:bodyPr/>
          <a:lstStyle/>
          <a:p>
            <a:r>
              <a:rPr lang="ja-JP" altLang="en-US" sz="3000" b="1">
                <a:solidFill>
                  <a:schemeClr val="tx2"/>
                </a:solidFill>
              </a:rPr>
              <a:t>日本連盟相談窓口</a:t>
            </a:r>
          </a:p>
        </p:txBody>
      </p:sp>
      <p:sp>
        <p:nvSpPr>
          <p:cNvPr id="6" name="スライド番号プレースホルダ 5">
            <a:extLst>
              <a:ext uri="{FF2B5EF4-FFF2-40B4-BE49-F238E27FC236}">
                <a16:creationId xmlns:a16="http://schemas.microsoft.com/office/drawing/2014/main" id="{EE6F5C85-A24A-49CB-8B97-D2758954DE9C}"/>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CC475E03-1E5B-43DA-8194-BDC91B47CF7B}" type="slidenum">
              <a:rPr lang="ja-JP" altLang="en-US">
                <a:solidFill>
                  <a:srgbClr val="000000"/>
                </a:solidFill>
                <a:latin typeface="メイリオ" panose="020B0604030504040204" pitchFamily="50" charset="-128"/>
              </a:rPr>
              <a:pPr defTabSz="761992">
                <a:defRPr/>
              </a:pPr>
              <a:t>51</a:t>
            </a:fld>
            <a:endParaRPr lang="ja-JP" altLang="en-US">
              <a:solidFill>
                <a:srgbClr val="000000"/>
              </a:solidFill>
              <a:latin typeface="メイリオ" panose="020B0604030504040204" pitchFamily="50" charset="-128"/>
            </a:endParaRPr>
          </a:p>
        </p:txBody>
      </p:sp>
      <p:pic>
        <p:nvPicPr>
          <p:cNvPr id="4" name="図 3">
            <a:extLst>
              <a:ext uri="{FF2B5EF4-FFF2-40B4-BE49-F238E27FC236}">
                <a16:creationId xmlns:a16="http://schemas.microsoft.com/office/drawing/2014/main" id="{718085C8-1EDC-4481-9FDD-225EF5BCCA1A}"/>
              </a:ext>
            </a:extLst>
          </p:cNvPr>
          <p:cNvPicPr>
            <a:picLocks noChangeAspect="1"/>
          </p:cNvPicPr>
          <p:nvPr/>
        </p:nvPicPr>
        <p:blipFill>
          <a:blip r:embed="rId3" cstate="print"/>
          <a:stretch>
            <a:fillRect/>
          </a:stretch>
        </p:blipFill>
        <p:spPr>
          <a:xfrm>
            <a:off x="6492875" y="3215024"/>
            <a:ext cx="2381250" cy="1603376"/>
          </a:xfrm>
          <a:prstGeom prst="rect">
            <a:avLst/>
          </a:prstGeom>
          <a:ln>
            <a:noFill/>
          </a:ln>
          <a:effectLst>
            <a:softEdge rad="112500"/>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F66B03D5-32DF-424C-A548-84F27C1B7027}"/>
              </a:ext>
            </a:extLst>
          </p:cNvPr>
          <p:cNvSpPr>
            <a:spLocks noGrp="1"/>
          </p:cNvSpPr>
          <p:nvPr>
            <p:ph type="subTitle" idx="4294967295"/>
          </p:nvPr>
        </p:nvSpPr>
        <p:spPr>
          <a:xfrm>
            <a:off x="976541" y="1440961"/>
            <a:ext cx="7285716" cy="2151062"/>
          </a:xfrm>
        </p:spPr>
        <p:txBody>
          <a:bodyPr rtlCol="0">
            <a:noAutofit/>
          </a:bodyPr>
          <a:lstStyle/>
          <a:p>
            <a:pPr marL="0" indent="0" fontAlgn="auto">
              <a:spcAft>
                <a:spcPts val="0"/>
              </a:spcAft>
              <a:buNone/>
              <a:defRPr/>
            </a:pPr>
            <a:r>
              <a:rPr lang="ja-JP" altLang="en-US" sz="3000" dirty="0">
                <a:solidFill>
                  <a:schemeClr val="tx2"/>
                </a:solidFill>
                <a:latin typeface="+mn-ea"/>
              </a:rPr>
              <a:t>すべての指導者</a:t>
            </a:r>
            <a:r>
              <a:rPr lang="ja-JP" altLang="en-US" sz="3000">
                <a:solidFill>
                  <a:schemeClr val="tx2"/>
                </a:solidFill>
                <a:latin typeface="+mn-ea"/>
              </a:rPr>
              <a:t>は、</a:t>
            </a:r>
            <a:endParaRPr lang="en-US" altLang="ja-JP" sz="3000" dirty="0">
              <a:solidFill>
                <a:schemeClr val="tx2"/>
              </a:solidFill>
              <a:latin typeface="+mn-ea"/>
            </a:endParaRPr>
          </a:p>
          <a:p>
            <a:pPr marL="0" indent="0" fontAlgn="auto">
              <a:spcAft>
                <a:spcPts val="0"/>
              </a:spcAft>
              <a:buNone/>
              <a:defRPr/>
            </a:pPr>
            <a:r>
              <a:rPr lang="ja-JP" altLang="en-US" sz="3000">
                <a:solidFill>
                  <a:schemeClr val="tx2"/>
                </a:solidFill>
                <a:latin typeface="+mn-ea"/>
              </a:rPr>
              <a:t>登録にあたり</a:t>
            </a:r>
            <a:endParaRPr lang="en-US" altLang="ja-JP" sz="3000" dirty="0">
              <a:solidFill>
                <a:schemeClr val="tx2"/>
              </a:solidFill>
              <a:latin typeface="+mn-ea"/>
            </a:endParaRPr>
          </a:p>
          <a:p>
            <a:pPr marL="0" indent="0" fontAlgn="auto">
              <a:spcAft>
                <a:spcPts val="0"/>
              </a:spcAft>
              <a:buNone/>
              <a:defRPr/>
            </a:pPr>
            <a:r>
              <a:rPr lang="ja-JP" altLang="en-US" sz="3000" b="1">
                <a:solidFill>
                  <a:schemeClr val="tx2"/>
                </a:solidFill>
                <a:latin typeface="+mn-ea"/>
              </a:rPr>
              <a:t>　</a:t>
            </a:r>
            <a:r>
              <a:rPr lang="ja-JP" altLang="en-US" sz="3000" b="1">
                <a:solidFill>
                  <a:srgbClr val="C00000"/>
                </a:solidFill>
                <a:latin typeface="+mn-ea"/>
              </a:rPr>
              <a:t>セーフ</a:t>
            </a:r>
            <a:r>
              <a:rPr lang="ja-JP" altLang="en-US" sz="3000" b="1" dirty="0">
                <a:solidFill>
                  <a:srgbClr val="C00000"/>
                </a:solidFill>
                <a:latin typeface="+mn-ea"/>
              </a:rPr>
              <a:t>・フロム・ハーム</a:t>
            </a:r>
            <a:r>
              <a:rPr lang="ja-JP" altLang="en-US" sz="3000" b="1">
                <a:solidFill>
                  <a:srgbClr val="C00000"/>
                </a:solidFill>
                <a:latin typeface="+mn-ea"/>
              </a:rPr>
              <a:t>登録前研修</a:t>
            </a:r>
            <a:r>
              <a:rPr lang="ja-JP" altLang="en-US" sz="3000">
                <a:solidFill>
                  <a:schemeClr val="tx2"/>
                </a:solidFill>
                <a:latin typeface="+mn-ea"/>
              </a:rPr>
              <a:t>が</a:t>
            </a:r>
            <a:endParaRPr lang="en-US" altLang="ja-JP" sz="3000" dirty="0">
              <a:solidFill>
                <a:schemeClr val="tx2"/>
              </a:solidFill>
              <a:latin typeface="+mn-ea"/>
            </a:endParaRPr>
          </a:p>
          <a:p>
            <a:pPr marL="0" indent="0" fontAlgn="auto">
              <a:spcAft>
                <a:spcPts val="0"/>
              </a:spcAft>
              <a:buNone/>
              <a:defRPr/>
            </a:pPr>
            <a:r>
              <a:rPr lang="ja-JP" altLang="en-US" sz="3000">
                <a:solidFill>
                  <a:schemeClr val="tx2"/>
                </a:solidFill>
                <a:latin typeface="+mn-ea"/>
              </a:rPr>
              <a:t>活動をするにあたり</a:t>
            </a:r>
            <a:endParaRPr lang="en-US" altLang="ja-JP" sz="3000" dirty="0">
              <a:solidFill>
                <a:schemeClr val="tx2"/>
              </a:solidFill>
              <a:latin typeface="+mn-ea"/>
            </a:endParaRPr>
          </a:p>
          <a:p>
            <a:pPr marL="0" indent="0" fontAlgn="auto">
              <a:spcAft>
                <a:spcPts val="0"/>
              </a:spcAft>
              <a:buNone/>
              <a:defRPr/>
            </a:pPr>
            <a:r>
              <a:rPr lang="ja-JP" altLang="en-US" sz="3000" b="1">
                <a:solidFill>
                  <a:schemeClr val="tx2"/>
                </a:solidFill>
                <a:latin typeface="+mn-ea"/>
              </a:rPr>
              <a:t>　</a:t>
            </a:r>
            <a:r>
              <a:rPr lang="ja-JP" altLang="en-US" sz="3000" b="1">
                <a:solidFill>
                  <a:srgbClr val="C00000"/>
                </a:solidFill>
                <a:latin typeface="+mn-ea"/>
              </a:rPr>
              <a:t>セーフ・フロム・ハーム・セミナー</a:t>
            </a:r>
            <a:endParaRPr lang="en-US" altLang="ja-JP" sz="3000" b="1" dirty="0">
              <a:solidFill>
                <a:srgbClr val="C00000"/>
              </a:solidFill>
              <a:latin typeface="+mn-ea"/>
            </a:endParaRPr>
          </a:p>
          <a:p>
            <a:pPr marL="0" indent="0" fontAlgn="auto">
              <a:spcAft>
                <a:spcPts val="0"/>
              </a:spcAft>
              <a:buNone/>
              <a:defRPr/>
            </a:pPr>
            <a:r>
              <a:rPr lang="ja-JP" altLang="en-US" sz="3000" b="1">
                <a:solidFill>
                  <a:schemeClr val="tx2"/>
                </a:solidFill>
                <a:latin typeface="+mn-ea"/>
              </a:rPr>
              <a:t>の</a:t>
            </a:r>
            <a:r>
              <a:rPr lang="ja-JP" altLang="en-US" sz="3000" b="1" dirty="0">
                <a:solidFill>
                  <a:schemeClr val="tx2"/>
                </a:solidFill>
                <a:latin typeface="+mn-ea"/>
              </a:rPr>
              <a:t>履修が必要となっています</a:t>
            </a:r>
          </a:p>
        </p:txBody>
      </p:sp>
      <p:sp>
        <p:nvSpPr>
          <p:cNvPr id="78851" name="タイトル 1">
            <a:extLst>
              <a:ext uri="{FF2B5EF4-FFF2-40B4-BE49-F238E27FC236}">
                <a16:creationId xmlns:a16="http://schemas.microsoft.com/office/drawing/2014/main" id="{45A60F32-356C-4D36-9237-DC17E8FC63AE}"/>
              </a:ext>
            </a:extLst>
          </p:cNvPr>
          <p:cNvSpPr>
            <a:spLocks noGrp="1"/>
          </p:cNvSpPr>
          <p:nvPr>
            <p:ph type="title" idx="4294967295"/>
          </p:nvPr>
        </p:nvSpPr>
        <p:spPr>
          <a:xfrm>
            <a:off x="3393283" y="228866"/>
            <a:ext cx="2403739" cy="952500"/>
          </a:xfrm>
        </p:spPr>
        <p:txBody>
          <a:bodyPr/>
          <a:lstStyle/>
          <a:p>
            <a:r>
              <a:rPr lang="ja-JP" altLang="en-US" sz="2667" b="1">
                <a:solidFill>
                  <a:schemeClr val="tx2"/>
                </a:solidFill>
              </a:rPr>
              <a:t>研修と登録</a:t>
            </a:r>
          </a:p>
        </p:txBody>
      </p:sp>
      <p:sp>
        <p:nvSpPr>
          <p:cNvPr id="6" name="スライド番号プレースホルダ 5">
            <a:extLst>
              <a:ext uri="{FF2B5EF4-FFF2-40B4-BE49-F238E27FC236}">
                <a16:creationId xmlns:a16="http://schemas.microsoft.com/office/drawing/2014/main" id="{2A8780F7-A982-4CC3-8366-7FE55F54F200}"/>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723C179C-B760-4A4C-B4A8-763F04626518}" type="slidenum">
              <a:rPr lang="ja-JP" altLang="en-US">
                <a:solidFill>
                  <a:srgbClr val="000000"/>
                </a:solidFill>
                <a:latin typeface="メイリオ" panose="020B0604030504040204" pitchFamily="50" charset="-128"/>
              </a:rPr>
              <a:pPr defTabSz="761992">
                <a:defRPr/>
              </a:pPr>
              <a:t>52</a:t>
            </a:fld>
            <a:endParaRPr lang="ja-JP" altLang="en-US">
              <a:solidFill>
                <a:srgbClr val="000000"/>
              </a:solidFill>
              <a:latin typeface="メイリオ" panose="020B0604030504040204" pitchFamily="50"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6267B674-0D92-4D8A-B6F8-DD96FD7D6F7F}"/>
              </a:ext>
            </a:extLst>
          </p:cNvPr>
          <p:cNvSpPr>
            <a:spLocks noGrp="1"/>
          </p:cNvSpPr>
          <p:nvPr>
            <p:ph type="subTitle" idx="4294967295"/>
          </p:nvPr>
        </p:nvSpPr>
        <p:spPr>
          <a:xfrm>
            <a:off x="1393371" y="1169458"/>
            <a:ext cx="6607629" cy="3466042"/>
          </a:xfrm>
        </p:spPr>
        <p:txBody>
          <a:bodyPr rtlCol="0">
            <a:noAutofit/>
          </a:bodyPr>
          <a:lstStyle/>
          <a:p>
            <a:pPr marL="428621" indent="-428621"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研修会への積極的な参加</a:t>
            </a:r>
            <a:endParaRPr lang="en-US" altLang="ja-JP" sz="2333" dirty="0">
              <a:solidFill>
                <a:schemeClr val="tx2"/>
              </a:solidFill>
              <a:latin typeface="+mn-ea"/>
            </a:endParaRPr>
          </a:p>
          <a:p>
            <a:pPr marL="428621" indent="-428621" fontAlgn="auto">
              <a:spcBef>
                <a:spcPts val="0"/>
              </a:spcBef>
              <a:spcAft>
                <a:spcPts val="1000"/>
              </a:spcAft>
              <a:buFont typeface="Wingdings" panose="05000000000000000000" pitchFamily="2" charset="2"/>
              <a:buChar char="Ø"/>
              <a:defRPr/>
            </a:pPr>
            <a:r>
              <a:rPr lang="ja-JP" altLang="ja-JP" sz="2333" dirty="0">
                <a:solidFill>
                  <a:schemeClr val="tx2"/>
                </a:solidFill>
                <a:latin typeface="+mn-ea"/>
                <a:cs typeface="Times New Roman" panose="02020603050405020304" pitchFamily="18" charset="0"/>
              </a:rPr>
              <a:t>全ての人の尊厳を尊重</a:t>
            </a:r>
            <a:endParaRPr lang="en-US" altLang="ja-JP" sz="2333" dirty="0">
              <a:solidFill>
                <a:schemeClr val="tx2"/>
              </a:solidFill>
              <a:latin typeface="+mn-ea"/>
              <a:cs typeface="Times New Roman" panose="02020603050405020304" pitchFamily="18" charset="0"/>
            </a:endParaRPr>
          </a:p>
          <a:p>
            <a:pPr marL="428621" indent="-428621" fontAlgn="auto">
              <a:spcBef>
                <a:spcPts val="0"/>
              </a:spcBef>
              <a:spcAft>
                <a:spcPts val="1000"/>
              </a:spcAft>
              <a:buFont typeface="Wingdings" panose="05000000000000000000" pitchFamily="2" charset="2"/>
              <a:buChar char="Ø"/>
              <a:defRPr/>
            </a:pPr>
            <a:r>
              <a:rPr lang="ja-JP" altLang="ja-JP" sz="2333" kern="100" dirty="0">
                <a:solidFill>
                  <a:schemeClr val="tx2"/>
                </a:solidFill>
                <a:latin typeface="+mn-ea"/>
                <a:cs typeface="Times New Roman" panose="02020603050405020304" pitchFamily="18" charset="0"/>
              </a:rPr>
              <a:t>全ての成人・青少年を平等に扱う</a:t>
            </a:r>
            <a:endParaRPr lang="en-US" altLang="ja-JP" sz="2333" kern="100" dirty="0">
              <a:solidFill>
                <a:schemeClr val="tx2"/>
              </a:solidFill>
              <a:latin typeface="+mn-ea"/>
              <a:cs typeface="Times New Roman" panose="02020603050405020304" pitchFamily="18" charset="0"/>
            </a:endParaRPr>
          </a:p>
          <a:p>
            <a:pPr marL="428621" indent="-428621" fontAlgn="auto">
              <a:spcBef>
                <a:spcPts val="0"/>
              </a:spcBef>
              <a:spcAft>
                <a:spcPts val="1000"/>
              </a:spcAft>
              <a:buFont typeface="Wingdings" panose="05000000000000000000" pitchFamily="2" charset="2"/>
              <a:buChar char="Ø"/>
              <a:defRPr/>
            </a:pPr>
            <a:r>
              <a:rPr lang="ja-JP" altLang="ja-JP" sz="2333" kern="100" dirty="0">
                <a:solidFill>
                  <a:schemeClr val="tx2"/>
                </a:solidFill>
                <a:latin typeface="+mn-ea"/>
                <a:cs typeface="Times New Roman" panose="02020603050405020304" pitchFamily="18" charset="0"/>
              </a:rPr>
              <a:t>相手の嫌がることは、自分では善意と思っても行わない</a:t>
            </a:r>
            <a:endParaRPr lang="en-US" altLang="ja-JP" sz="2333" kern="100" dirty="0">
              <a:solidFill>
                <a:schemeClr val="tx2"/>
              </a:solidFill>
              <a:latin typeface="+mn-ea"/>
              <a:cs typeface="Times New Roman" panose="02020603050405020304" pitchFamily="18" charset="0"/>
            </a:endParaRPr>
          </a:p>
          <a:p>
            <a:pPr marL="428621" indent="-428621" fontAlgn="auto">
              <a:spcBef>
                <a:spcPts val="0"/>
              </a:spcBef>
              <a:spcAft>
                <a:spcPts val="1000"/>
              </a:spcAft>
              <a:buFont typeface="Wingdings" panose="05000000000000000000" pitchFamily="2" charset="2"/>
              <a:buChar char="Ø"/>
              <a:defRPr/>
            </a:pPr>
            <a:r>
              <a:rPr lang="ja-JP" altLang="ja-JP" sz="2333" dirty="0">
                <a:solidFill>
                  <a:schemeClr val="tx2"/>
                </a:solidFill>
                <a:latin typeface="+mn-ea"/>
                <a:cs typeface="Times New Roman" panose="02020603050405020304" pitchFamily="18" charset="0"/>
              </a:rPr>
              <a:t>全ての人に脅威を与えたり脅威を感じさせたりする言葉を使わない</a:t>
            </a:r>
            <a:endParaRPr lang="ja-JP" altLang="en-US" sz="2333" dirty="0">
              <a:solidFill>
                <a:schemeClr val="tx2"/>
              </a:solidFill>
              <a:latin typeface="+mn-ea"/>
            </a:endParaRPr>
          </a:p>
        </p:txBody>
      </p:sp>
      <p:sp>
        <p:nvSpPr>
          <p:cNvPr id="79875" name="タイトル 1">
            <a:extLst>
              <a:ext uri="{FF2B5EF4-FFF2-40B4-BE49-F238E27FC236}">
                <a16:creationId xmlns:a16="http://schemas.microsoft.com/office/drawing/2014/main" id="{11BFD2B2-B1DE-42FC-8EB3-1FB4B9598565}"/>
              </a:ext>
            </a:extLst>
          </p:cNvPr>
          <p:cNvSpPr>
            <a:spLocks noGrp="1"/>
          </p:cNvSpPr>
          <p:nvPr>
            <p:ph type="title" idx="4294967295"/>
          </p:nvPr>
        </p:nvSpPr>
        <p:spPr>
          <a:xfrm>
            <a:off x="3165742" y="228866"/>
            <a:ext cx="2890572" cy="952500"/>
          </a:xfrm>
        </p:spPr>
        <p:txBody>
          <a:bodyPr/>
          <a:lstStyle/>
          <a:p>
            <a:r>
              <a:rPr lang="ja-JP" altLang="en-US" sz="2667" b="1">
                <a:solidFill>
                  <a:schemeClr val="tx2"/>
                </a:solidFill>
              </a:rPr>
              <a:t>ま　と　め－１</a:t>
            </a:r>
          </a:p>
        </p:txBody>
      </p:sp>
      <p:sp>
        <p:nvSpPr>
          <p:cNvPr id="7" name="スライド番号プレースホルダ 6">
            <a:extLst>
              <a:ext uri="{FF2B5EF4-FFF2-40B4-BE49-F238E27FC236}">
                <a16:creationId xmlns:a16="http://schemas.microsoft.com/office/drawing/2014/main" id="{72DAEF8D-DE21-4979-ADAA-CB50AA8AE93F}"/>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FB4FA71E-8E54-4D07-B6A0-946118AB20BA}" type="slidenum">
              <a:rPr lang="ja-JP" altLang="en-US">
                <a:solidFill>
                  <a:srgbClr val="000000"/>
                </a:solidFill>
                <a:latin typeface="メイリオ" panose="020B0604030504040204" pitchFamily="50" charset="-128"/>
              </a:rPr>
              <a:pPr defTabSz="761992">
                <a:defRPr/>
              </a:pPr>
              <a:t>53</a:t>
            </a:fld>
            <a:endParaRPr lang="ja-JP" altLang="en-US">
              <a:solidFill>
                <a:srgbClr val="000000"/>
              </a:solidFill>
              <a:latin typeface="メイリオ" panose="020B0604030504040204" pitchFamily="50"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F134D544-C9BC-40A4-9858-8DEFC430A667}"/>
              </a:ext>
            </a:extLst>
          </p:cNvPr>
          <p:cNvSpPr>
            <a:spLocks noGrp="1"/>
          </p:cNvSpPr>
          <p:nvPr>
            <p:ph type="subTitle" idx="4294967295"/>
          </p:nvPr>
        </p:nvSpPr>
        <p:spPr>
          <a:xfrm>
            <a:off x="1393371" y="1169459"/>
            <a:ext cx="6302829" cy="2459302"/>
          </a:xfrm>
        </p:spPr>
        <p:txBody>
          <a:bodyPr rtlCol="0">
            <a:noAutofit/>
          </a:bodyPr>
          <a:lstStyle/>
          <a:p>
            <a:pPr marL="428621" indent="-428621"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どの様な悩みにも親身に相談にのり、対応する</a:t>
            </a:r>
          </a:p>
          <a:p>
            <a:pPr marL="428621" indent="-428621"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ウェブサイトは誰でも見られることを意識した内容を選ぶ</a:t>
            </a:r>
          </a:p>
          <a:p>
            <a:pPr marL="428621" indent="-428621"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個人情報、顔写真などは本人または保護者の許可なく投稿しない</a:t>
            </a:r>
          </a:p>
        </p:txBody>
      </p:sp>
      <p:sp>
        <p:nvSpPr>
          <p:cNvPr id="7" name="スライド番号プレースホルダ 6">
            <a:extLst>
              <a:ext uri="{FF2B5EF4-FFF2-40B4-BE49-F238E27FC236}">
                <a16:creationId xmlns:a16="http://schemas.microsoft.com/office/drawing/2014/main" id="{CE3F2F98-002C-49D7-8C31-C1F0015779C0}"/>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EA0ABA3D-F318-4526-BEF2-FC4186179AB9}" type="slidenum">
              <a:rPr lang="ja-JP" altLang="en-US">
                <a:solidFill>
                  <a:srgbClr val="000000"/>
                </a:solidFill>
                <a:latin typeface="メイリオ" panose="020B0604030504040204" pitchFamily="50" charset="-128"/>
              </a:rPr>
              <a:pPr defTabSz="761992">
                <a:defRPr/>
              </a:pPr>
              <a:t>54</a:t>
            </a:fld>
            <a:endParaRPr lang="ja-JP" altLang="en-US">
              <a:solidFill>
                <a:srgbClr val="000000"/>
              </a:solidFill>
              <a:latin typeface="メイリオ" panose="020B0604030504040204" pitchFamily="50" charset="-128"/>
            </a:endParaRPr>
          </a:p>
        </p:txBody>
      </p:sp>
      <p:sp>
        <p:nvSpPr>
          <p:cNvPr id="80900" name="タイトル 1">
            <a:extLst>
              <a:ext uri="{FF2B5EF4-FFF2-40B4-BE49-F238E27FC236}">
                <a16:creationId xmlns:a16="http://schemas.microsoft.com/office/drawing/2014/main" id="{17BC9221-D90E-463D-8F26-1E3459A9E229}"/>
              </a:ext>
            </a:extLst>
          </p:cNvPr>
          <p:cNvSpPr txBox="1">
            <a:spLocks/>
          </p:cNvSpPr>
          <p:nvPr/>
        </p:nvSpPr>
        <p:spPr bwMode="auto">
          <a:xfrm>
            <a:off x="3165742" y="228866"/>
            <a:ext cx="289057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kumimoji="1">
                <a:solidFill>
                  <a:schemeClr val="tx1"/>
                </a:solidFill>
                <a:latin typeface="Segoe UI" panose="020B0502040204020203" pitchFamily="34" charset="0"/>
                <a:ea typeface="メイリオ" panose="020B0604030504040204" pitchFamily="50" charset="-128"/>
              </a:defRPr>
            </a:lvl1pPr>
            <a:lvl2pPr marL="742950" indent="-285750" defTabSz="685800">
              <a:defRPr kumimoji="1">
                <a:solidFill>
                  <a:schemeClr val="tx1"/>
                </a:solidFill>
                <a:latin typeface="Segoe UI" panose="020B0502040204020203" pitchFamily="34" charset="0"/>
                <a:ea typeface="メイリオ" panose="020B0604030504040204" pitchFamily="50" charset="-128"/>
              </a:defRPr>
            </a:lvl2pPr>
            <a:lvl3pPr marL="1143000" indent="-228600" defTabSz="685800">
              <a:defRPr kumimoji="1">
                <a:solidFill>
                  <a:schemeClr val="tx1"/>
                </a:solidFill>
                <a:latin typeface="Segoe UI" panose="020B0502040204020203" pitchFamily="34" charset="0"/>
                <a:ea typeface="メイリオ" panose="020B0604030504040204" pitchFamily="50" charset="-128"/>
              </a:defRPr>
            </a:lvl3pPr>
            <a:lvl4pPr marL="1600200" indent="-228600" defTabSz="685800">
              <a:defRPr kumimoji="1">
                <a:solidFill>
                  <a:schemeClr val="tx1"/>
                </a:solidFill>
                <a:latin typeface="Segoe UI" panose="020B0502040204020203" pitchFamily="34" charset="0"/>
                <a:ea typeface="メイリオ" panose="020B0604030504040204" pitchFamily="50" charset="-128"/>
              </a:defRPr>
            </a:lvl4pPr>
            <a:lvl5pPr marL="2057400" indent="-228600" defTabSz="685800">
              <a:defRPr kumimoji="1">
                <a:solidFill>
                  <a:schemeClr val="tx1"/>
                </a:solidFill>
                <a:latin typeface="Segoe UI" panose="020B0502040204020203" pitchFamily="34" charset="0"/>
                <a:ea typeface="メイリオ" panose="020B0604030504040204" pitchFamily="50" charset="-128"/>
              </a:defRPr>
            </a:lvl5pPr>
            <a:lvl6pPr marL="25146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algn="ctr" defTabSz="571494">
              <a:defRPr/>
            </a:pPr>
            <a:r>
              <a:rPr lang="ja-JP" altLang="en-US" sz="2667" b="1">
                <a:solidFill>
                  <a:srgbClr val="1F497D"/>
                </a:solidFill>
              </a:rPr>
              <a:t>ま　と　め－２</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F7D4CC7C-5A34-4810-8CE1-63FEC01B8E7F}"/>
              </a:ext>
            </a:extLst>
          </p:cNvPr>
          <p:cNvSpPr>
            <a:spLocks noGrp="1"/>
          </p:cNvSpPr>
          <p:nvPr>
            <p:ph type="subTitle" idx="4294967295"/>
          </p:nvPr>
        </p:nvSpPr>
        <p:spPr>
          <a:xfrm>
            <a:off x="1208314" y="1181366"/>
            <a:ext cx="6922861" cy="2632604"/>
          </a:xfrm>
        </p:spPr>
        <p:txBody>
          <a:bodyPr rtlCol="0">
            <a:noAutofit/>
          </a:bodyPr>
          <a:lstStyle/>
          <a:p>
            <a:pPr marL="428621" indent="-428621"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活動中にスカウトの前での喫煙はしない</a:t>
            </a:r>
          </a:p>
          <a:p>
            <a:pPr marL="428621" indent="-428621"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スカウト活動中には絶対に飲酒をしない</a:t>
            </a:r>
          </a:p>
          <a:p>
            <a:pPr marL="428621" indent="-428621"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団内やラウンドテーブル等での指導者同士の情報共有をおこなう</a:t>
            </a:r>
            <a:endParaRPr lang="en-US" altLang="ja-JP" sz="2333" dirty="0">
              <a:solidFill>
                <a:schemeClr val="tx2"/>
              </a:solidFill>
              <a:latin typeface="+mn-ea"/>
            </a:endParaRPr>
          </a:p>
          <a:p>
            <a:pPr marL="428621" indent="-428621" fontAlgn="auto">
              <a:spcBef>
                <a:spcPts val="0"/>
              </a:spcBef>
              <a:spcAft>
                <a:spcPts val="1000"/>
              </a:spcAft>
              <a:buFont typeface="Wingdings" panose="05000000000000000000" pitchFamily="2" charset="2"/>
              <a:buChar char="Ø"/>
              <a:defRPr/>
            </a:pPr>
            <a:r>
              <a:rPr lang="ja-JP" altLang="ja-JP" sz="2333" dirty="0">
                <a:solidFill>
                  <a:schemeClr val="tx2"/>
                </a:solidFill>
                <a:latin typeface="+mn-ea"/>
                <a:cs typeface="Times New Roman" panose="02020603050405020304" pitchFamily="18" charset="0"/>
              </a:rPr>
              <a:t>保護者等への理解促進</a:t>
            </a:r>
            <a:endParaRPr lang="en-US" altLang="ja-JP" sz="2333" dirty="0">
              <a:solidFill>
                <a:schemeClr val="tx2"/>
              </a:solidFill>
              <a:latin typeface="+mn-ea"/>
              <a:cs typeface="Times New Roman" panose="02020603050405020304" pitchFamily="18" charset="0"/>
            </a:endParaRPr>
          </a:p>
          <a:p>
            <a:pPr marL="428621" indent="-428621" fontAlgn="auto">
              <a:spcBef>
                <a:spcPts val="0"/>
              </a:spcBef>
              <a:spcAft>
                <a:spcPts val="1000"/>
              </a:spcAft>
              <a:buFont typeface="Wingdings" panose="05000000000000000000" pitchFamily="2" charset="2"/>
              <a:buChar char="Ø"/>
              <a:defRPr/>
            </a:pPr>
            <a:r>
              <a:rPr lang="ja-JP" altLang="en-US" sz="2333" dirty="0">
                <a:solidFill>
                  <a:schemeClr val="tx2"/>
                </a:solidFill>
                <a:latin typeface="+mn-ea"/>
              </a:rPr>
              <a:t>指導者バディルールの遵守</a:t>
            </a:r>
          </a:p>
        </p:txBody>
      </p:sp>
      <p:sp>
        <p:nvSpPr>
          <p:cNvPr id="7" name="スライド番号プレースホルダ 6">
            <a:extLst>
              <a:ext uri="{FF2B5EF4-FFF2-40B4-BE49-F238E27FC236}">
                <a16:creationId xmlns:a16="http://schemas.microsoft.com/office/drawing/2014/main" id="{0BA8C9E6-AE91-4DB9-A547-44EF3219FEE8}"/>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983B8215-BD22-4B33-BC85-4AC4D9AD9A70}" type="slidenum">
              <a:rPr lang="ja-JP" altLang="en-US">
                <a:solidFill>
                  <a:srgbClr val="000000"/>
                </a:solidFill>
                <a:latin typeface="メイリオ" panose="020B0604030504040204" pitchFamily="50" charset="-128"/>
              </a:rPr>
              <a:pPr defTabSz="761992">
                <a:defRPr/>
              </a:pPr>
              <a:t>55</a:t>
            </a:fld>
            <a:endParaRPr lang="ja-JP" altLang="en-US">
              <a:solidFill>
                <a:srgbClr val="000000"/>
              </a:solidFill>
              <a:latin typeface="メイリオ" panose="020B0604030504040204" pitchFamily="50" charset="-128"/>
            </a:endParaRPr>
          </a:p>
        </p:txBody>
      </p:sp>
      <p:sp>
        <p:nvSpPr>
          <p:cNvPr id="81924" name="タイトル 1">
            <a:extLst>
              <a:ext uri="{FF2B5EF4-FFF2-40B4-BE49-F238E27FC236}">
                <a16:creationId xmlns:a16="http://schemas.microsoft.com/office/drawing/2014/main" id="{8CCF499E-D24D-4C29-BAFA-E9A5DB54D732}"/>
              </a:ext>
            </a:extLst>
          </p:cNvPr>
          <p:cNvSpPr txBox="1">
            <a:spLocks/>
          </p:cNvSpPr>
          <p:nvPr/>
        </p:nvSpPr>
        <p:spPr bwMode="auto">
          <a:xfrm>
            <a:off x="3165742" y="228866"/>
            <a:ext cx="289057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kumimoji="1">
                <a:solidFill>
                  <a:schemeClr val="tx1"/>
                </a:solidFill>
                <a:latin typeface="Segoe UI" panose="020B0502040204020203" pitchFamily="34" charset="0"/>
                <a:ea typeface="メイリオ" panose="020B0604030504040204" pitchFamily="50" charset="-128"/>
              </a:defRPr>
            </a:lvl1pPr>
            <a:lvl2pPr marL="742950" indent="-285750" defTabSz="685800">
              <a:defRPr kumimoji="1">
                <a:solidFill>
                  <a:schemeClr val="tx1"/>
                </a:solidFill>
                <a:latin typeface="Segoe UI" panose="020B0502040204020203" pitchFamily="34" charset="0"/>
                <a:ea typeface="メイリオ" panose="020B0604030504040204" pitchFamily="50" charset="-128"/>
              </a:defRPr>
            </a:lvl2pPr>
            <a:lvl3pPr marL="1143000" indent="-228600" defTabSz="685800">
              <a:defRPr kumimoji="1">
                <a:solidFill>
                  <a:schemeClr val="tx1"/>
                </a:solidFill>
                <a:latin typeface="Segoe UI" panose="020B0502040204020203" pitchFamily="34" charset="0"/>
                <a:ea typeface="メイリオ" panose="020B0604030504040204" pitchFamily="50" charset="-128"/>
              </a:defRPr>
            </a:lvl3pPr>
            <a:lvl4pPr marL="1600200" indent="-228600" defTabSz="685800">
              <a:defRPr kumimoji="1">
                <a:solidFill>
                  <a:schemeClr val="tx1"/>
                </a:solidFill>
                <a:latin typeface="Segoe UI" panose="020B0502040204020203" pitchFamily="34" charset="0"/>
                <a:ea typeface="メイリオ" panose="020B0604030504040204" pitchFamily="50" charset="-128"/>
              </a:defRPr>
            </a:lvl4pPr>
            <a:lvl5pPr marL="2057400" indent="-228600" defTabSz="685800">
              <a:defRPr kumimoji="1">
                <a:solidFill>
                  <a:schemeClr val="tx1"/>
                </a:solidFill>
                <a:latin typeface="Segoe UI" panose="020B0502040204020203" pitchFamily="34" charset="0"/>
                <a:ea typeface="メイリオ" panose="020B0604030504040204" pitchFamily="50" charset="-128"/>
              </a:defRPr>
            </a:lvl5pPr>
            <a:lvl6pPr marL="25146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9718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34290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886200" indent="-228600" defTabSz="685800"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algn="ctr" defTabSz="571494">
              <a:defRPr/>
            </a:pPr>
            <a:r>
              <a:rPr lang="ja-JP" altLang="en-US" sz="2667" b="1">
                <a:solidFill>
                  <a:srgbClr val="1F497D"/>
                </a:solidFill>
              </a:rPr>
              <a:t>ま　と　め－３</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32114" y="1258094"/>
            <a:ext cx="6749142" cy="3198812"/>
          </a:xfrm>
        </p:spPr>
        <p:txBody>
          <a:bodyPr rtlCol="0">
            <a:noAutofit/>
          </a:bodyPr>
          <a:lstStyle/>
          <a:p>
            <a:pPr algn="just" fontAlgn="auto">
              <a:spcAft>
                <a:spcPts val="0"/>
              </a:spcAft>
              <a:buFont typeface="Wingdings" pitchFamily="2" charset="2"/>
              <a:buChar char="Ø"/>
              <a:defRPr/>
            </a:pPr>
            <a:r>
              <a:rPr lang="ja-JP" altLang="en-US" sz="2333">
                <a:solidFill>
                  <a:schemeClr val="tx2"/>
                </a:solidFill>
                <a:latin typeface="+mj-ea"/>
                <a:ea typeface="+mj-ea"/>
              </a:rPr>
              <a:t>平成</a:t>
            </a:r>
            <a:r>
              <a:rPr lang="en-US" altLang="ja-JP" sz="2333" dirty="0">
                <a:solidFill>
                  <a:schemeClr val="tx2"/>
                </a:solidFill>
                <a:latin typeface="+mj-ea"/>
                <a:ea typeface="+mj-ea"/>
              </a:rPr>
              <a:t>31</a:t>
            </a:r>
            <a:r>
              <a:rPr lang="ja-JP" altLang="en-US" sz="2333">
                <a:solidFill>
                  <a:schemeClr val="tx2"/>
                </a:solidFill>
                <a:latin typeface="+mj-ea"/>
                <a:ea typeface="+mj-ea"/>
              </a:rPr>
              <a:t>年</a:t>
            </a:r>
            <a:r>
              <a:rPr lang="en-US" altLang="ja-JP" sz="2333" dirty="0">
                <a:solidFill>
                  <a:schemeClr val="tx2"/>
                </a:solidFill>
                <a:latin typeface="+mj-ea"/>
                <a:ea typeface="+mj-ea"/>
              </a:rPr>
              <a:t>1</a:t>
            </a:r>
            <a:r>
              <a:rPr lang="ja-JP" altLang="en-US" sz="2333">
                <a:solidFill>
                  <a:schemeClr val="tx2"/>
                </a:solidFill>
                <a:latin typeface="+mj-ea"/>
                <a:ea typeface="+mj-ea"/>
              </a:rPr>
              <a:t>月</a:t>
            </a:r>
            <a:r>
              <a:rPr lang="en-US" altLang="ja-JP" sz="2333" dirty="0">
                <a:solidFill>
                  <a:schemeClr val="tx2"/>
                </a:solidFill>
                <a:latin typeface="+mj-ea"/>
                <a:ea typeface="+mj-ea"/>
              </a:rPr>
              <a:t>22</a:t>
            </a:r>
            <a:r>
              <a:rPr lang="ja-JP" altLang="en-US" sz="2333">
                <a:solidFill>
                  <a:schemeClr val="tx2"/>
                </a:solidFill>
                <a:latin typeface="+mj-ea"/>
                <a:ea typeface="+mj-ea"/>
              </a:rPr>
              <a:t>日に通達</a:t>
            </a:r>
            <a:endParaRPr lang="en-US" altLang="ja-JP" sz="2333" dirty="0">
              <a:solidFill>
                <a:schemeClr val="tx2"/>
              </a:solidFill>
              <a:latin typeface="+mj-ea"/>
              <a:ea typeface="+mj-ea"/>
            </a:endParaRPr>
          </a:p>
          <a:p>
            <a:pPr algn="just" fontAlgn="auto">
              <a:spcAft>
                <a:spcPts val="0"/>
              </a:spcAft>
              <a:defRPr/>
            </a:pPr>
            <a:endParaRPr lang="en-US" altLang="ja-JP" sz="2333" dirty="0">
              <a:solidFill>
                <a:schemeClr val="tx2"/>
              </a:solidFill>
              <a:latin typeface="+mj-ea"/>
              <a:ea typeface="+mj-ea"/>
            </a:endParaRPr>
          </a:p>
          <a:p>
            <a:pPr algn="just" fontAlgn="auto">
              <a:spcAft>
                <a:spcPts val="0"/>
              </a:spcAft>
              <a:defRPr/>
            </a:pPr>
            <a:r>
              <a:rPr lang="ja-JP" altLang="en-US" sz="2333">
                <a:solidFill>
                  <a:schemeClr val="tx2"/>
                </a:solidFill>
                <a:latin typeface="+mj-ea"/>
                <a:ea typeface="+mj-ea"/>
              </a:rPr>
              <a:t>児童に対するわいせつ行為で逮捕された容疑者が、当連盟の加盟員（隊指導者）であることが判明し、既に除名処分とした。</a:t>
            </a:r>
            <a:endParaRPr lang="en-US" altLang="ja-JP" sz="2333" dirty="0">
              <a:solidFill>
                <a:schemeClr val="tx2"/>
              </a:solidFill>
              <a:latin typeface="+mj-ea"/>
              <a:ea typeface="+mj-ea"/>
            </a:endParaRPr>
          </a:p>
          <a:p>
            <a:pPr algn="just" fontAlgn="auto">
              <a:spcAft>
                <a:spcPts val="0"/>
              </a:spcAft>
              <a:defRPr/>
            </a:pPr>
            <a:r>
              <a:rPr lang="ja-JP" altLang="en-US" sz="2333">
                <a:solidFill>
                  <a:schemeClr val="tx2"/>
                </a:solidFill>
                <a:latin typeface="+mj-ea"/>
                <a:ea typeface="+mj-ea"/>
              </a:rPr>
              <a:t>こうした性犯罪や性的ハラスメントは、被害者に苦しみを与え、傷つけることに止まらず、当運動に対する保護者の信頼を踏みにじり、社会からの信頼を大きく揺るがすことに直結する。</a:t>
            </a:r>
            <a:endParaRPr lang="ja-JP" altLang="en-US" sz="2333" dirty="0">
              <a:solidFill>
                <a:schemeClr val="tx2"/>
              </a:solidFill>
              <a:latin typeface="+mj-ea"/>
              <a:ea typeface="+mj-ea"/>
            </a:endParaRPr>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02407"/>
            <a:ext cx="6349659" cy="952500"/>
          </a:xfrm>
        </p:spPr>
        <p:txBody>
          <a:bodyPr/>
          <a:lstStyle/>
          <a:p>
            <a:r>
              <a:rPr lang="ja-JP" altLang="en-US" sz="2667" b="1">
                <a:solidFill>
                  <a:schemeClr val="tx2"/>
                </a:solidFill>
              </a:rPr>
              <a:t>２．コミッショナーの緊急通達について</a:t>
            </a: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56</a:t>
            </a:fld>
            <a:endParaRPr lang="ja-JP" altLang="en-US">
              <a:solidFill>
                <a:srgbClr val="000000"/>
              </a:solidFill>
              <a:latin typeface="メイリオ" panose="020B0604030504040204" pitchFamily="50"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32114" y="1258094"/>
            <a:ext cx="6749142" cy="3198812"/>
          </a:xfrm>
        </p:spPr>
        <p:txBody>
          <a:bodyPr rtlCol="0">
            <a:noAutofit/>
          </a:bodyPr>
          <a:lstStyle/>
          <a:p>
            <a:pPr algn="just" fontAlgn="auto">
              <a:spcAft>
                <a:spcPts val="0"/>
              </a:spcAft>
              <a:buFont typeface="Wingdings" pitchFamily="2" charset="2"/>
              <a:buChar char="Ø"/>
              <a:defRPr/>
            </a:pPr>
            <a:r>
              <a:rPr lang="ja-JP" altLang="en-US" sz="2333">
                <a:solidFill>
                  <a:schemeClr val="tx2"/>
                </a:solidFill>
                <a:latin typeface="+mj-ea"/>
                <a:ea typeface="+mj-ea"/>
              </a:rPr>
              <a:t>平成</a:t>
            </a:r>
            <a:r>
              <a:rPr lang="en-US" altLang="ja-JP" sz="2333" dirty="0">
                <a:solidFill>
                  <a:schemeClr val="tx2"/>
                </a:solidFill>
                <a:latin typeface="+mj-ea"/>
                <a:ea typeface="+mj-ea"/>
              </a:rPr>
              <a:t>31</a:t>
            </a:r>
            <a:r>
              <a:rPr lang="ja-JP" altLang="en-US" sz="2333">
                <a:solidFill>
                  <a:schemeClr val="tx2"/>
                </a:solidFill>
                <a:latin typeface="+mj-ea"/>
                <a:ea typeface="+mj-ea"/>
              </a:rPr>
              <a:t>年</a:t>
            </a:r>
            <a:r>
              <a:rPr lang="en-US" altLang="ja-JP" sz="2333" dirty="0">
                <a:solidFill>
                  <a:schemeClr val="tx2"/>
                </a:solidFill>
                <a:latin typeface="+mj-ea"/>
                <a:ea typeface="+mj-ea"/>
              </a:rPr>
              <a:t>1</a:t>
            </a:r>
            <a:r>
              <a:rPr lang="ja-JP" altLang="en-US" sz="2333">
                <a:solidFill>
                  <a:schemeClr val="tx2"/>
                </a:solidFill>
                <a:latin typeface="+mj-ea"/>
                <a:ea typeface="+mj-ea"/>
              </a:rPr>
              <a:t>月</a:t>
            </a:r>
            <a:r>
              <a:rPr lang="en-US" altLang="ja-JP" sz="2333" dirty="0">
                <a:solidFill>
                  <a:schemeClr val="tx2"/>
                </a:solidFill>
                <a:latin typeface="+mj-ea"/>
                <a:ea typeface="+mj-ea"/>
              </a:rPr>
              <a:t>22</a:t>
            </a:r>
            <a:r>
              <a:rPr lang="ja-JP" altLang="en-US" sz="2333">
                <a:solidFill>
                  <a:schemeClr val="tx2"/>
                </a:solidFill>
                <a:latin typeface="+mj-ea"/>
                <a:ea typeface="+mj-ea"/>
              </a:rPr>
              <a:t>日に通達（続き）</a:t>
            </a:r>
            <a:endParaRPr lang="en-US" altLang="ja-JP" sz="2333" dirty="0">
              <a:solidFill>
                <a:schemeClr val="tx2"/>
              </a:solidFill>
              <a:latin typeface="+mj-ea"/>
              <a:ea typeface="+mj-ea"/>
            </a:endParaRPr>
          </a:p>
          <a:p>
            <a:pPr algn="just" fontAlgn="auto">
              <a:spcAft>
                <a:spcPts val="0"/>
              </a:spcAft>
              <a:defRPr/>
            </a:pPr>
            <a:endParaRPr lang="en-US" altLang="ja-JP" sz="2333" dirty="0">
              <a:solidFill>
                <a:schemeClr val="tx2"/>
              </a:solidFill>
              <a:latin typeface="+mj-ea"/>
              <a:ea typeface="+mj-ea"/>
            </a:endParaRPr>
          </a:p>
          <a:p>
            <a:pPr algn="just" fontAlgn="auto">
              <a:spcAft>
                <a:spcPts val="0"/>
              </a:spcAft>
              <a:defRPr/>
            </a:pPr>
            <a:r>
              <a:rPr lang="ja-JP" altLang="en-US" sz="2333">
                <a:solidFill>
                  <a:schemeClr val="tx2"/>
                </a:solidFill>
                <a:latin typeface="+mj-ea"/>
                <a:ea typeface="+mj-ea"/>
              </a:rPr>
              <a:t>問題発生を未然に防ぐためにも、県連盟として綱紀の粛正を。</a:t>
            </a:r>
            <a:endParaRPr lang="en-US" altLang="ja-JP" sz="2333" dirty="0">
              <a:solidFill>
                <a:schemeClr val="tx2"/>
              </a:solidFill>
              <a:latin typeface="+mj-ea"/>
              <a:ea typeface="+mj-ea"/>
            </a:endParaRPr>
          </a:p>
          <a:p>
            <a:pPr algn="just" fontAlgn="auto">
              <a:spcAft>
                <a:spcPts val="0"/>
              </a:spcAft>
              <a:defRPr/>
            </a:pPr>
            <a:r>
              <a:rPr lang="ja-JP" altLang="en-US" sz="2333">
                <a:solidFill>
                  <a:schemeClr val="tx2"/>
                </a:solidFill>
                <a:latin typeface="+mj-ea"/>
                <a:ea typeface="+mj-ea"/>
              </a:rPr>
              <a:t>指導者登録に当たって、指導者の品格、適正性を厳重に審査（団で、地区で）</a:t>
            </a:r>
            <a:endParaRPr lang="en-US" altLang="ja-JP" sz="2333" dirty="0">
              <a:solidFill>
                <a:schemeClr val="tx2"/>
              </a:solidFill>
              <a:latin typeface="+mj-ea"/>
              <a:ea typeface="+mj-ea"/>
            </a:endParaRPr>
          </a:p>
          <a:p>
            <a:pPr algn="just" fontAlgn="auto">
              <a:spcAft>
                <a:spcPts val="0"/>
              </a:spcAft>
              <a:defRPr/>
            </a:pPr>
            <a:r>
              <a:rPr lang="ja-JP" altLang="en-US" sz="2333">
                <a:solidFill>
                  <a:schemeClr val="tx2"/>
                </a:solidFill>
                <a:latin typeface="+mj-ea"/>
                <a:ea typeface="+mj-ea"/>
              </a:rPr>
              <a:t>指導者の行動規範などを、改めて成人加盟員に周知徹底（県連盟→団委員長→指導者）</a:t>
            </a:r>
            <a:endParaRPr lang="ja-JP" altLang="en-US" sz="2333" dirty="0">
              <a:solidFill>
                <a:schemeClr val="tx2"/>
              </a:solidFill>
              <a:latin typeface="+mj-ea"/>
              <a:ea typeface="+mj-ea"/>
            </a:endParaRPr>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16960"/>
            <a:ext cx="6349659" cy="952500"/>
          </a:xfrm>
        </p:spPr>
        <p:txBody>
          <a:bodyPr/>
          <a:lstStyle/>
          <a:p>
            <a:r>
              <a:rPr lang="ja-JP" altLang="en-US" sz="2667" b="1">
                <a:solidFill>
                  <a:schemeClr val="tx2"/>
                </a:solidFill>
              </a:rPr>
              <a:t>２．コミッショナーの緊急通達について</a:t>
            </a: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57</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432906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32114" y="1258094"/>
            <a:ext cx="6749142" cy="3198812"/>
          </a:xfrm>
        </p:spPr>
        <p:txBody>
          <a:bodyPr rtlCol="0">
            <a:noAutofit/>
          </a:bodyPr>
          <a:lstStyle/>
          <a:p>
            <a:pPr algn="just" fontAlgn="auto">
              <a:spcAft>
                <a:spcPts val="0"/>
              </a:spcAft>
              <a:buFont typeface="Wingdings" pitchFamily="2" charset="2"/>
              <a:buChar char="Ø"/>
              <a:defRPr/>
            </a:pPr>
            <a:r>
              <a:rPr lang="ja-JP" altLang="en-US" sz="2333">
                <a:solidFill>
                  <a:schemeClr val="tx2"/>
                </a:solidFill>
                <a:latin typeface="+mj-ea"/>
                <a:ea typeface="+mj-ea"/>
              </a:rPr>
              <a:t>すべての指導者のための行動規範</a:t>
            </a:r>
            <a:endParaRPr lang="en-US" altLang="ja-JP" sz="2333" dirty="0">
              <a:solidFill>
                <a:schemeClr val="tx2"/>
              </a:solidFill>
              <a:latin typeface="+mj-ea"/>
              <a:ea typeface="+mj-ea"/>
            </a:endParaRPr>
          </a:p>
          <a:p>
            <a:r>
              <a:rPr lang="ja-JP" altLang="en-US"/>
              <a:t> この規範は、公益財団法人ボーイスカウト日本連盟（以下「本連盟」という。）に加盟登録しているすべての指導者が、本連盟教育規程に定める「教育の目的」および「基本方針」を遵守し、善良な国民、健全な社会人としての品性を保ち、自覚と責任をもって青少年の育成に寄与し、我が国のスカウト</a:t>
            </a:r>
            <a:r>
              <a:rPr lang="en-US" altLang="ja-JP" dirty="0"/>
              <a:t>Äb0</a:t>
            </a:r>
            <a:r>
              <a:rPr lang="ja-JP" altLang="en-US"/>
              <a:t>運動の発展を図ることを目的に制定する。</a:t>
            </a:r>
            <a:endParaRPr lang="ja-JP" altLang="en-US" sz="2333" dirty="0">
              <a:solidFill>
                <a:schemeClr val="tx2"/>
              </a:solidFill>
              <a:latin typeface="+mj-ea"/>
              <a:ea typeface="+mj-ea"/>
            </a:endParaRPr>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16960"/>
            <a:ext cx="6349659" cy="952500"/>
          </a:xfrm>
        </p:spPr>
        <p:txBody>
          <a:bodyPr/>
          <a:lstStyle/>
          <a:p>
            <a:r>
              <a:rPr lang="ja-JP" altLang="en-US" sz="2667" b="1">
                <a:solidFill>
                  <a:schemeClr val="tx2"/>
                </a:solidFill>
              </a:rPr>
              <a:t>２．コミッショナーの緊急通達について</a:t>
            </a: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58</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27890566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97429" y="1454037"/>
            <a:ext cx="6749142" cy="3198812"/>
          </a:xfrm>
        </p:spPr>
        <p:txBody>
          <a:bodyPr rtlCol="0">
            <a:noAutofit/>
          </a:bodyPr>
          <a:lstStyle/>
          <a:p>
            <a:pPr marL="457200" indent="-457200" algn="just" fontAlgn="auto">
              <a:spcAft>
                <a:spcPts val="0"/>
              </a:spcAft>
              <a:buFont typeface="+mj-lt"/>
              <a:buAutoNum type="arabicPeriod"/>
              <a:defRPr/>
            </a:pPr>
            <a:r>
              <a:rPr lang="ja-JP" altLang="en-US" sz="2400" b="1">
                <a:solidFill>
                  <a:srgbClr val="1F497D"/>
                </a:solidFill>
              </a:rPr>
              <a:t>地域社会において良識ある市民であること</a:t>
            </a:r>
            <a:br>
              <a:rPr lang="ja-JP" altLang="en-US">
                <a:solidFill>
                  <a:srgbClr val="1F497D"/>
                </a:solidFill>
              </a:rPr>
            </a:br>
            <a:endParaRPr lang="ja-JP" altLang="en-US">
              <a:solidFill>
                <a:srgbClr val="1F497D"/>
              </a:solidFill>
            </a:endParaRPr>
          </a:p>
          <a:p>
            <a:r>
              <a:rPr lang="ja-JP" altLang="en-US"/>
              <a:t>家庭や地域社会の一員として、与えられたつとめを誠実に果たし、善悪の判断を正しくすることによって社会に有用な人となるよう日々努力します。</a:t>
            </a:r>
          </a:p>
          <a:p>
            <a:endParaRPr lang="ja-JP" altLang="en-US" sz="2333" dirty="0">
              <a:solidFill>
                <a:schemeClr val="tx2"/>
              </a:solidFill>
              <a:latin typeface="+mj-ea"/>
              <a:ea typeface="+mj-ea"/>
            </a:endParaRPr>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16960"/>
            <a:ext cx="6349659" cy="817183"/>
          </a:xfrm>
        </p:spPr>
        <p:txBody>
          <a:bodyPr/>
          <a:lstStyle/>
          <a:p>
            <a:r>
              <a:rPr lang="ja-JP" altLang="en-US" sz="2800" b="1">
                <a:solidFill>
                  <a:srgbClr val="1F497D"/>
                </a:solidFill>
                <a:latin typeface="+mj-ea"/>
              </a:rPr>
              <a:t>すべて</a:t>
            </a:r>
            <a:r>
              <a:rPr lang="ja-JP" altLang="en-US" sz="2800" b="1">
                <a:solidFill>
                  <a:schemeClr val="tx2"/>
                </a:solidFill>
                <a:latin typeface="+mj-ea"/>
              </a:rPr>
              <a:t>の指導者のための行動規範</a:t>
            </a:r>
            <a:endParaRPr lang="ja-JP" altLang="en-US" sz="2667" b="1">
              <a:solidFill>
                <a:schemeClr val="tx2"/>
              </a:solidFill>
            </a:endParaRP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59</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211982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コンテンツ プレースホルダ 2">
            <a:extLst>
              <a:ext uri="{FF2B5EF4-FFF2-40B4-BE49-F238E27FC236}">
                <a16:creationId xmlns:a16="http://schemas.microsoft.com/office/drawing/2014/main" id="{6659A0D8-5516-40AF-A11B-C1060DF57622}"/>
              </a:ext>
            </a:extLst>
          </p:cNvPr>
          <p:cNvSpPr>
            <a:spLocks noGrp="1"/>
          </p:cNvSpPr>
          <p:nvPr>
            <p:ph type="subTitle" idx="4294967295"/>
          </p:nvPr>
        </p:nvSpPr>
        <p:spPr>
          <a:xfrm>
            <a:off x="3345657" y="1485636"/>
            <a:ext cx="2758281" cy="3411802"/>
          </a:xfrm>
        </p:spPr>
        <p:txBody>
          <a:bodyPr/>
          <a:lstStyle/>
          <a:p>
            <a:pPr marL="380996" indent="-380996" defTabSz="761992">
              <a:spcBef>
                <a:spcPct val="0"/>
              </a:spcBef>
              <a:spcAft>
                <a:spcPts val="1000"/>
              </a:spcAft>
              <a:buFont typeface="Wingdings" panose="05000000000000000000" pitchFamily="2" charset="2"/>
              <a:buChar char="Ø"/>
            </a:pPr>
            <a:r>
              <a:rPr lang="ja-JP" altLang="en-US" sz="2667" b="1">
                <a:solidFill>
                  <a:schemeClr val="tx2"/>
                </a:solidFill>
              </a:rPr>
              <a:t>いじめ　　</a:t>
            </a:r>
          </a:p>
          <a:p>
            <a:pPr marL="380996" indent="-380996" defTabSz="761992">
              <a:spcBef>
                <a:spcPct val="0"/>
              </a:spcBef>
              <a:spcAft>
                <a:spcPts val="1000"/>
              </a:spcAft>
              <a:buFont typeface="Wingdings" panose="05000000000000000000" pitchFamily="2" charset="2"/>
              <a:buChar char="Ø"/>
            </a:pPr>
            <a:r>
              <a:rPr lang="ja-JP" altLang="en-US" sz="2667" b="1">
                <a:solidFill>
                  <a:schemeClr val="tx2"/>
                </a:solidFill>
              </a:rPr>
              <a:t>身体的虐待　　</a:t>
            </a:r>
          </a:p>
          <a:p>
            <a:pPr marL="380996" indent="-380996" defTabSz="761992">
              <a:spcBef>
                <a:spcPct val="0"/>
              </a:spcBef>
              <a:spcAft>
                <a:spcPts val="1000"/>
              </a:spcAft>
              <a:buFont typeface="Wingdings" panose="05000000000000000000" pitchFamily="2" charset="2"/>
              <a:buChar char="Ø"/>
            </a:pPr>
            <a:r>
              <a:rPr lang="ja-JP" altLang="en-US" sz="2667" b="1">
                <a:solidFill>
                  <a:schemeClr val="tx2"/>
                </a:solidFill>
              </a:rPr>
              <a:t>心理的虐待</a:t>
            </a:r>
            <a:endParaRPr lang="en-US" altLang="ja-JP" sz="2667" b="1" dirty="0">
              <a:solidFill>
                <a:schemeClr val="tx2"/>
              </a:solidFill>
            </a:endParaRPr>
          </a:p>
          <a:p>
            <a:pPr marL="380996" indent="-380996" defTabSz="761992">
              <a:spcBef>
                <a:spcPct val="0"/>
              </a:spcBef>
              <a:spcAft>
                <a:spcPts val="1000"/>
              </a:spcAft>
              <a:buFont typeface="Wingdings" panose="05000000000000000000" pitchFamily="2" charset="2"/>
              <a:buChar char="Ø"/>
            </a:pPr>
            <a:r>
              <a:rPr lang="ja-JP" altLang="en-US" sz="2667" b="1">
                <a:solidFill>
                  <a:schemeClr val="tx2"/>
                </a:solidFill>
              </a:rPr>
              <a:t>性的虐待</a:t>
            </a:r>
          </a:p>
          <a:p>
            <a:pPr marL="380996" indent="-380996" defTabSz="761992">
              <a:spcBef>
                <a:spcPct val="0"/>
              </a:spcBef>
              <a:spcAft>
                <a:spcPts val="1000"/>
              </a:spcAft>
              <a:buFont typeface="Wingdings" panose="05000000000000000000" pitchFamily="2" charset="2"/>
              <a:buChar char="Ø"/>
            </a:pPr>
            <a:r>
              <a:rPr lang="ja-JP" altLang="en-US" sz="2667" b="1">
                <a:solidFill>
                  <a:schemeClr val="tx2"/>
                </a:solidFill>
              </a:rPr>
              <a:t>ネグレクト</a:t>
            </a:r>
            <a:endParaRPr lang="en-US" altLang="ja-JP" sz="2667" b="1" dirty="0">
              <a:solidFill>
                <a:schemeClr val="tx2"/>
              </a:solidFill>
            </a:endParaRPr>
          </a:p>
          <a:p>
            <a:pPr marL="380996" indent="-380996" defTabSz="761992">
              <a:spcBef>
                <a:spcPct val="0"/>
              </a:spcBef>
              <a:spcAft>
                <a:spcPts val="1000"/>
              </a:spcAft>
              <a:buFont typeface="Wingdings" panose="05000000000000000000" pitchFamily="2" charset="2"/>
              <a:buChar char="Ø"/>
            </a:pPr>
            <a:r>
              <a:rPr lang="ja-JP" altLang="en-US" sz="2667" b="1">
                <a:solidFill>
                  <a:schemeClr val="tx2"/>
                </a:solidFill>
              </a:rPr>
              <a:t>搾取</a:t>
            </a:r>
          </a:p>
        </p:txBody>
      </p:sp>
      <p:sp>
        <p:nvSpPr>
          <p:cNvPr id="2" name="タイトル 1">
            <a:extLst>
              <a:ext uri="{FF2B5EF4-FFF2-40B4-BE49-F238E27FC236}">
                <a16:creationId xmlns:a16="http://schemas.microsoft.com/office/drawing/2014/main" id="{CC5EA054-0DF6-49B0-A763-C2E5CEAA5C5B}"/>
              </a:ext>
            </a:extLst>
          </p:cNvPr>
          <p:cNvSpPr>
            <a:spLocks noGrp="1"/>
          </p:cNvSpPr>
          <p:nvPr>
            <p:ph type="title" idx="4294967295"/>
          </p:nvPr>
        </p:nvSpPr>
        <p:spPr>
          <a:xfrm>
            <a:off x="3311262" y="291042"/>
            <a:ext cx="2827072" cy="952500"/>
          </a:xfrm>
        </p:spPr>
        <p:txBody>
          <a:bodyPr rtlCol="0">
            <a:normAutofit fontScale="90000"/>
          </a:bodyPr>
          <a:lstStyle/>
          <a:p>
            <a:pPr fontAlgn="auto">
              <a:spcAft>
                <a:spcPts val="0"/>
              </a:spcAft>
              <a:defRPr/>
            </a:pPr>
            <a:r>
              <a:rPr lang="en-US" altLang="ja-JP" sz="3000" b="1" dirty="0">
                <a:solidFill>
                  <a:schemeClr val="tx2"/>
                </a:solidFill>
                <a:latin typeface="+mn-ea"/>
                <a:ea typeface="+mn-ea"/>
              </a:rPr>
              <a:t>HARM</a:t>
            </a:r>
            <a:br>
              <a:rPr lang="en-US" altLang="ja-JP" sz="3000" b="1" dirty="0">
                <a:solidFill>
                  <a:schemeClr val="tx2"/>
                </a:solidFill>
                <a:latin typeface="+mn-ea"/>
                <a:ea typeface="+mn-ea"/>
              </a:rPr>
            </a:br>
            <a:r>
              <a:rPr lang="ja-JP" altLang="en-US" sz="3000" b="1" dirty="0">
                <a:solidFill>
                  <a:schemeClr val="tx2"/>
                </a:solidFill>
                <a:latin typeface="+mn-ea"/>
                <a:ea typeface="+mn-ea"/>
              </a:rPr>
              <a:t>ハームの種類　　　　　　　　　</a:t>
            </a:r>
          </a:p>
        </p:txBody>
      </p:sp>
      <p:sp>
        <p:nvSpPr>
          <p:cNvPr id="7" name="スライド番号プレースホルダ 6">
            <a:extLst>
              <a:ext uri="{FF2B5EF4-FFF2-40B4-BE49-F238E27FC236}">
                <a16:creationId xmlns:a16="http://schemas.microsoft.com/office/drawing/2014/main" id="{ECDF4972-91A1-4BC3-9BC7-4C8037175885}"/>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03B88920-D20D-4DCD-A201-5CA6F5925CF1}" type="slidenum">
              <a:rPr lang="ja-JP" altLang="en-US">
                <a:solidFill>
                  <a:srgbClr val="000000"/>
                </a:solidFill>
                <a:latin typeface="メイリオ" panose="020B0604030504040204" pitchFamily="50" charset="-128"/>
              </a:rPr>
              <a:pPr defTabSz="761992">
                <a:defRPr/>
              </a:pPr>
              <a:t>6</a:t>
            </a:fld>
            <a:endParaRPr lang="ja-JP" altLang="en-US">
              <a:solidFill>
                <a:srgbClr val="000000"/>
              </a:solidFill>
              <a:latin typeface="メイリオ" panose="020B0604030504040204" pitchFamily="50" charset="-12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97429" y="1454037"/>
            <a:ext cx="6749142" cy="3198812"/>
          </a:xfrm>
        </p:spPr>
        <p:txBody>
          <a:bodyPr rtlCol="0">
            <a:noAutofit/>
          </a:bodyPr>
          <a:lstStyle/>
          <a:p>
            <a:pPr marL="457200" indent="-457200" fontAlgn="auto">
              <a:spcAft>
                <a:spcPts val="0"/>
              </a:spcAft>
              <a:buFont typeface="+mj-lt"/>
              <a:buAutoNum type="arabicPeriod" startAt="2"/>
              <a:defRPr/>
            </a:pPr>
            <a:r>
              <a:rPr lang="ja-JP" altLang="en-US" sz="2400" b="1">
                <a:solidFill>
                  <a:srgbClr val="1F497D"/>
                </a:solidFill>
              </a:rPr>
              <a:t>スカウト運動の目的・原理・方法を理解すること</a:t>
            </a:r>
            <a:br>
              <a:rPr lang="ja-JP" altLang="en-US">
                <a:solidFill>
                  <a:srgbClr val="1F497D"/>
                </a:solidFill>
              </a:rPr>
            </a:br>
            <a:endParaRPr lang="ja-JP" altLang="en-US">
              <a:solidFill>
                <a:srgbClr val="1F497D"/>
              </a:solidFill>
            </a:endParaRPr>
          </a:p>
          <a:p>
            <a:r>
              <a:rPr lang="ja-JP" altLang="en-US"/>
              <a:t>スカウト運動は青少年の運動であり、出生、人種、階級あるいは信条の区別なく全ての人々に開かれています。わたしたちはこの基本原則を深く理解し、自発的に守ります。</a:t>
            </a:r>
            <a:endParaRPr lang="ja-JP" altLang="en-US" sz="2333" dirty="0">
              <a:solidFill>
                <a:schemeClr val="tx2"/>
              </a:solidFill>
              <a:latin typeface="+mj-ea"/>
              <a:ea typeface="+mj-ea"/>
            </a:endParaRPr>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16960"/>
            <a:ext cx="6349659" cy="817183"/>
          </a:xfrm>
        </p:spPr>
        <p:txBody>
          <a:bodyPr/>
          <a:lstStyle/>
          <a:p>
            <a:r>
              <a:rPr lang="ja-JP" altLang="en-US" sz="2800" b="1">
                <a:solidFill>
                  <a:srgbClr val="1F497D"/>
                </a:solidFill>
                <a:latin typeface="+mj-ea"/>
              </a:rPr>
              <a:t>すべて</a:t>
            </a:r>
            <a:r>
              <a:rPr lang="ja-JP" altLang="en-US" sz="2800" b="1">
                <a:solidFill>
                  <a:schemeClr val="tx2"/>
                </a:solidFill>
                <a:latin typeface="+mj-ea"/>
              </a:rPr>
              <a:t>の指導者のための行動規範</a:t>
            </a:r>
            <a:endParaRPr lang="ja-JP" altLang="en-US" sz="2667" b="1">
              <a:solidFill>
                <a:schemeClr val="tx2"/>
              </a:solidFill>
            </a:endParaRP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60</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3842783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97429" y="1454037"/>
            <a:ext cx="6749142" cy="3198812"/>
          </a:xfrm>
        </p:spPr>
        <p:txBody>
          <a:bodyPr rtlCol="0">
            <a:noAutofit/>
          </a:bodyPr>
          <a:lstStyle/>
          <a:p>
            <a:pPr marL="457200" indent="-457200" fontAlgn="auto">
              <a:spcAft>
                <a:spcPts val="0"/>
              </a:spcAft>
              <a:buFont typeface="+mj-lt"/>
              <a:buAutoNum type="arabicPeriod" startAt="3"/>
              <a:defRPr/>
            </a:pPr>
            <a:r>
              <a:rPr lang="ja-JP" altLang="en-US" sz="2400" b="1">
                <a:solidFill>
                  <a:srgbClr val="1F497D"/>
                </a:solidFill>
                <a:latin typeface="+mj-ea"/>
                <a:ea typeface="+mj-ea"/>
              </a:rPr>
              <a:t>スカウト運動の使命に賛同し、熱意を持って自らの任にあたる心構えを有すること</a:t>
            </a:r>
            <a:br>
              <a:rPr lang="ja-JP" altLang="en-US">
                <a:solidFill>
                  <a:srgbClr val="1F497D"/>
                </a:solidFill>
              </a:rPr>
            </a:br>
            <a:endParaRPr lang="ja-JP" altLang="en-US">
              <a:solidFill>
                <a:srgbClr val="1F497D"/>
              </a:solidFill>
            </a:endParaRPr>
          </a:p>
          <a:p>
            <a:pPr algn="just"/>
            <a:r>
              <a:rPr lang="ja-JP" altLang="en-US"/>
              <a:t>スカウティングの使命は「</a:t>
            </a:r>
            <a:r>
              <a:rPr lang="en-US" altLang="ja-JP" dirty="0"/>
              <a:t>Creating a better world</a:t>
            </a:r>
            <a:r>
              <a:rPr lang="ja-JP" altLang="en-US"/>
              <a:t>」（より良い世界を築こう）。スカウトが「ちかい」と「おきて」の実践を通じて自己実現を果たし、社会において建設的な役割を果たすことにより、よりよい世界を築くことを目指します。 そのため、わたしたち指導者は、青少年の教育に貢献するために、熱意をもって任務にあたります。</a:t>
            </a:r>
          </a:p>
          <a:p>
            <a:endParaRPr lang="ja-JP" altLang="en-US"/>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16960"/>
            <a:ext cx="6349659" cy="817183"/>
          </a:xfrm>
        </p:spPr>
        <p:txBody>
          <a:bodyPr/>
          <a:lstStyle/>
          <a:p>
            <a:r>
              <a:rPr lang="ja-JP" altLang="en-US" sz="2800" b="1">
                <a:solidFill>
                  <a:srgbClr val="1F497D"/>
                </a:solidFill>
                <a:latin typeface="+mj-ea"/>
              </a:rPr>
              <a:t>すべて</a:t>
            </a:r>
            <a:r>
              <a:rPr lang="ja-JP" altLang="en-US" sz="2800" b="1">
                <a:solidFill>
                  <a:schemeClr val="tx2"/>
                </a:solidFill>
                <a:latin typeface="+mj-ea"/>
              </a:rPr>
              <a:t>の指導者のための行動規範</a:t>
            </a:r>
            <a:endParaRPr lang="ja-JP" altLang="en-US" sz="2667" b="1">
              <a:solidFill>
                <a:schemeClr val="tx2"/>
              </a:solidFill>
            </a:endParaRP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61</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3034740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97429" y="1454037"/>
            <a:ext cx="6749142" cy="3198812"/>
          </a:xfrm>
        </p:spPr>
        <p:txBody>
          <a:bodyPr rtlCol="0">
            <a:noAutofit/>
          </a:bodyPr>
          <a:lstStyle/>
          <a:p>
            <a:pPr marL="457200" indent="-457200" fontAlgn="auto">
              <a:spcAft>
                <a:spcPts val="0"/>
              </a:spcAft>
              <a:buFont typeface="+mj-lt"/>
              <a:buAutoNum type="arabicPeriod" startAt="4"/>
              <a:defRPr/>
            </a:pPr>
            <a:r>
              <a:rPr lang="ja-JP" altLang="en-US" sz="2400" b="1">
                <a:solidFill>
                  <a:srgbClr val="1F497D"/>
                </a:solidFill>
              </a:rPr>
              <a:t>心身ともにスカウト活動が十分にできる健康状態であること</a:t>
            </a:r>
            <a:br>
              <a:rPr lang="ja-JP" altLang="en-US">
                <a:solidFill>
                  <a:srgbClr val="1F497D"/>
                </a:solidFill>
              </a:rPr>
            </a:br>
            <a:endParaRPr lang="ja-JP" altLang="en-US">
              <a:solidFill>
                <a:srgbClr val="1F497D"/>
              </a:solidFill>
            </a:endParaRPr>
          </a:p>
          <a:p>
            <a:r>
              <a:rPr lang="ja-JP" altLang="en-US"/>
              <a:t>「スカウトは快活である」</a:t>
            </a:r>
            <a:endParaRPr lang="en-US" altLang="ja-JP" dirty="0"/>
          </a:p>
          <a:p>
            <a:r>
              <a:rPr lang="ja-JP" altLang="en-US"/>
              <a:t>いつも笑顔で明るく、朗らかに。心身ともに健康な生活を維持し、規則正しく日々を過ごすことは、指導者としても大切なことです。スカウトに対して十分な気配りや思いやりの心を持つために、常に自らの健康維持に留意します。</a:t>
            </a:r>
          </a:p>
          <a:p>
            <a:endParaRPr lang="ja-JP" altLang="en-US"/>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16960"/>
            <a:ext cx="6349659" cy="817183"/>
          </a:xfrm>
        </p:spPr>
        <p:txBody>
          <a:bodyPr/>
          <a:lstStyle/>
          <a:p>
            <a:r>
              <a:rPr lang="ja-JP" altLang="en-US" sz="2800" b="1">
                <a:solidFill>
                  <a:srgbClr val="1F497D"/>
                </a:solidFill>
                <a:latin typeface="+mj-ea"/>
              </a:rPr>
              <a:t>すべて</a:t>
            </a:r>
            <a:r>
              <a:rPr lang="ja-JP" altLang="en-US" sz="2800" b="1">
                <a:solidFill>
                  <a:schemeClr val="tx2"/>
                </a:solidFill>
                <a:latin typeface="+mj-ea"/>
              </a:rPr>
              <a:t>の指導者のための行動規範</a:t>
            </a:r>
            <a:endParaRPr lang="ja-JP" altLang="en-US" sz="2667" b="1">
              <a:solidFill>
                <a:schemeClr val="tx2"/>
              </a:solidFill>
            </a:endParaRP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62</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5464362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97429" y="1454037"/>
            <a:ext cx="6749142" cy="3198812"/>
          </a:xfrm>
        </p:spPr>
        <p:txBody>
          <a:bodyPr rtlCol="0">
            <a:noAutofit/>
          </a:bodyPr>
          <a:lstStyle/>
          <a:p>
            <a:pPr marL="457200" indent="-457200" fontAlgn="auto">
              <a:spcAft>
                <a:spcPts val="0"/>
              </a:spcAft>
              <a:buFont typeface="+mj-lt"/>
              <a:buAutoNum type="arabicPeriod" startAt="5"/>
              <a:defRPr/>
            </a:pPr>
            <a:r>
              <a:rPr lang="ja-JP" altLang="en-US" sz="2400" b="1">
                <a:solidFill>
                  <a:srgbClr val="1F497D"/>
                </a:solidFill>
              </a:rPr>
              <a:t>スカウトユニフォームに誇りを持ち、規律正しくスマートであること</a:t>
            </a:r>
            <a:endParaRPr lang="ja-JP" altLang="en-US"/>
          </a:p>
          <a:p>
            <a:endParaRPr lang="ja-JP" altLang="en-US"/>
          </a:p>
          <a:p>
            <a:r>
              <a:rPr lang="ja-JP" altLang="en-US"/>
              <a:t>世界の加盟員としてユニフォームを着用していることに常に誇りを持ち、身だしなみにも気を配ります。指導者としてふさわしい態度を示し、スカウトの見本となります。</a:t>
            </a:r>
          </a:p>
          <a:p>
            <a:endParaRPr lang="ja-JP" altLang="en-US"/>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16960"/>
            <a:ext cx="6349659" cy="817183"/>
          </a:xfrm>
        </p:spPr>
        <p:txBody>
          <a:bodyPr/>
          <a:lstStyle/>
          <a:p>
            <a:r>
              <a:rPr lang="ja-JP" altLang="en-US" sz="2800" b="1">
                <a:solidFill>
                  <a:srgbClr val="1F497D"/>
                </a:solidFill>
                <a:latin typeface="+mj-ea"/>
              </a:rPr>
              <a:t>すべて</a:t>
            </a:r>
            <a:r>
              <a:rPr lang="ja-JP" altLang="en-US" sz="2800" b="1">
                <a:solidFill>
                  <a:schemeClr val="tx2"/>
                </a:solidFill>
                <a:latin typeface="+mj-ea"/>
              </a:rPr>
              <a:t>の指導者のための行動規範</a:t>
            </a:r>
            <a:endParaRPr lang="ja-JP" altLang="en-US" sz="2667" b="1">
              <a:solidFill>
                <a:schemeClr val="tx2"/>
              </a:solidFill>
            </a:endParaRP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63</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257271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97429" y="1454037"/>
            <a:ext cx="6749142" cy="3198812"/>
          </a:xfrm>
        </p:spPr>
        <p:txBody>
          <a:bodyPr rtlCol="0">
            <a:noAutofit/>
          </a:bodyPr>
          <a:lstStyle/>
          <a:p>
            <a:pPr marL="457200" indent="-457200">
              <a:buFont typeface="+mj-lt"/>
              <a:buAutoNum type="arabicPeriod" startAt="6"/>
            </a:pPr>
            <a:r>
              <a:rPr lang="ja-JP" altLang="en-US" sz="2400" b="1">
                <a:solidFill>
                  <a:srgbClr val="1F497D"/>
                </a:solidFill>
              </a:rPr>
              <a:t>セーフ・フロム・ハームに関する方針を理解し、すべての危害をなくすこと</a:t>
            </a:r>
            <a:endParaRPr lang="en-US" altLang="ja-JP" sz="2400" b="1" dirty="0">
              <a:solidFill>
                <a:srgbClr val="1F497D"/>
              </a:solidFill>
            </a:endParaRPr>
          </a:p>
          <a:p>
            <a:endParaRPr lang="ja-JP" altLang="en-US"/>
          </a:p>
          <a:p>
            <a:r>
              <a:rPr lang="ja-JP" altLang="en-US"/>
              <a:t>すべてのスカウト関係者が安全で安心できる活動を目指し、指導者は「セーフ・フロム・ハーム」の考え方を深く理解し行動します。スカウトに「思いやりの心を育む教育」を提供することにより社会からの信頼を高めるよう努力します。 </a:t>
            </a:r>
          </a:p>
          <a:p>
            <a:endParaRPr lang="ja-JP" altLang="en-US"/>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16960"/>
            <a:ext cx="6349659" cy="817183"/>
          </a:xfrm>
        </p:spPr>
        <p:txBody>
          <a:bodyPr/>
          <a:lstStyle/>
          <a:p>
            <a:r>
              <a:rPr lang="ja-JP" altLang="en-US" sz="2800" b="1">
                <a:solidFill>
                  <a:srgbClr val="1F497D"/>
                </a:solidFill>
                <a:latin typeface="+mj-ea"/>
              </a:rPr>
              <a:t>すべて</a:t>
            </a:r>
            <a:r>
              <a:rPr lang="ja-JP" altLang="en-US" sz="2800" b="1">
                <a:solidFill>
                  <a:schemeClr val="tx2"/>
                </a:solidFill>
                <a:latin typeface="+mj-ea"/>
              </a:rPr>
              <a:t>の指導者のための行動規範</a:t>
            </a:r>
            <a:endParaRPr lang="ja-JP" altLang="en-US" sz="2667" b="1">
              <a:solidFill>
                <a:schemeClr val="tx2"/>
              </a:solidFill>
            </a:endParaRP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64</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4194159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97429" y="1454037"/>
            <a:ext cx="6749142" cy="3198812"/>
          </a:xfrm>
        </p:spPr>
        <p:txBody>
          <a:bodyPr rtlCol="0">
            <a:noAutofit/>
          </a:bodyPr>
          <a:lstStyle/>
          <a:p>
            <a:r>
              <a:rPr lang="ja-JP" altLang="en-US"/>
              <a:t>すべての人の尊厳を尊重する。</a:t>
            </a:r>
          </a:p>
          <a:p>
            <a:r>
              <a:rPr lang="ja-JP" altLang="en-US"/>
              <a:t>すべての成人・青少年を平等に扱う。</a:t>
            </a:r>
          </a:p>
          <a:p>
            <a:r>
              <a:rPr lang="ja-JP" altLang="en-US"/>
              <a:t>相手の嫌がることは、自分が善意のつもりであっても行わない。</a:t>
            </a:r>
          </a:p>
          <a:p>
            <a:r>
              <a:rPr lang="ja-JP" altLang="en-US"/>
              <a:t>すべての人に対し、脅威を与えたり脅威を感じさせたりする言葉を遣わない。どのような悩みにも親身になって相談にのり、対応する。</a:t>
            </a:r>
          </a:p>
          <a:p>
            <a:pPr marL="0" indent="0">
              <a:buNone/>
            </a:pPr>
            <a:endParaRPr lang="ja-JP" altLang="en-US"/>
          </a:p>
          <a:p>
            <a:endParaRPr lang="ja-JP" altLang="en-US"/>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264642" y="317463"/>
            <a:ext cx="6614715" cy="817183"/>
          </a:xfrm>
        </p:spPr>
        <p:txBody>
          <a:bodyPr/>
          <a:lstStyle/>
          <a:p>
            <a:r>
              <a:rPr lang="ja-JP" altLang="en-US" sz="2800" b="1">
                <a:solidFill>
                  <a:srgbClr val="1F497D"/>
                </a:solidFill>
                <a:latin typeface="+mj-ea"/>
              </a:rPr>
              <a:t>セーフ・フロム・ハーム・ガイドライン</a:t>
            </a:r>
            <a:endParaRPr lang="ja-JP" altLang="en-US" sz="2667" b="1">
              <a:solidFill>
                <a:schemeClr val="tx2"/>
              </a:solidFill>
            </a:endParaRP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65</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11652755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97429" y="1454037"/>
            <a:ext cx="6749142" cy="3198812"/>
          </a:xfrm>
        </p:spPr>
        <p:txBody>
          <a:bodyPr rtlCol="0">
            <a:noAutofit/>
          </a:bodyPr>
          <a:lstStyle/>
          <a:p>
            <a:r>
              <a:rPr lang="ja-JP" altLang="en-US"/>
              <a:t>ウェブサイトは誰でも見られることを意識して内容を選ぶ（個人情報、顔写真などを本人または保護者の許可なく投稿しない）。</a:t>
            </a:r>
          </a:p>
          <a:p>
            <a:r>
              <a:rPr lang="ja-JP" altLang="en-US"/>
              <a:t>活動中にスカウトの前で喫煙はしない。</a:t>
            </a:r>
          </a:p>
          <a:p>
            <a:r>
              <a:rPr lang="ja-JP" altLang="en-US"/>
              <a:t>スカウト活動中は飲酒をしない。</a:t>
            </a:r>
          </a:p>
          <a:p>
            <a:r>
              <a:rPr lang="ja-JP" altLang="en-US"/>
              <a:t>安全で安心できるスカウト活動のために指導者は複数で活動を行います（指導者バディルール）。</a:t>
            </a:r>
          </a:p>
          <a:p>
            <a:pPr marL="0" indent="0">
              <a:buNone/>
            </a:pPr>
            <a:endParaRPr lang="ja-JP" altLang="en-US"/>
          </a:p>
          <a:p>
            <a:endParaRPr lang="ja-JP" altLang="en-US"/>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264642" y="317463"/>
            <a:ext cx="6614715" cy="817183"/>
          </a:xfrm>
        </p:spPr>
        <p:txBody>
          <a:bodyPr/>
          <a:lstStyle/>
          <a:p>
            <a:r>
              <a:rPr lang="ja-JP" altLang="en-US" sz="2800" b="1">
                <a:solidFill>
                  <a:srgbClr val="1F497D"/>
                </a:solidFill>
                <a:latin typeface="+mj-ea"/>
              </a:rPr>
              <a:t>セーフ・フロム・ハーム・ガイドライン</a:t>
            </a:r>
            <a:endParaRPr lang="ja-JP" altLang="en-US" sz="2667" b="1">
              <a:solidFill>
                <a:schemeClr val="tx2"/>
              </a:solidFill>
            </a:endParaRP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66</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1384870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653142" y="1345179"/>
            <a:ext cx="8109857" cy="3564277"/>
          </a:xfrm>
        </p:spPr>
        <p:txBody>
          <a:bodyPr rtlCol="0">
            <a:noAutofit/>
          </a:bodyPr>
          <a:lstStyle/>
          <a:p>
            <a:pPr marL="0" indent="0">
              <a:buNone/>
            </a:pPr>
            <a:r>
              <a:rPr lang="ja-JP" altLang="en-US" sz="2400" b="1"/>
              <a:t>安全で安心できるスカウト活動のために、指導者は複数人で活動を行います。</a:t>
            </a:r>
          </a:p>
          <a:p>
            <a:r>
              <a:rPr lang="ja-JP" altLang="en-US"/>
              <a:t>スカウト活動、あるいは活動外においてもスカウトと指導者が一対一にならないようにします。</a:t>
            </a:r>
          </a:p>
          <a:p>
            <a:r>
              <a:rPr lang="ja-JP" altLang="en-US"/>
              <a:t>集会の集合時においては、二人以上の指導者が事前に集合場所にいるようにし、スカウトと指導者が一対一にならないようにします。</a:t>
            </a:r>
          </a:p>
          <a:p>
            <a:r>
              <a:rPr lang="ja-JP" altLang="en-US"/>
              <a:t>キャンプや舎営の折、スカウト就寝時の点検については、必ず、二人以上で行います。</a:t>
            </a:r>
          </a:p>
          <a:p>
            <a:r>
              <a:rPr lang="ja-JP" altLang="en-US"/>
              <a:t> オンライン通信（ＳＮＳ）、ソーシャルメディアなどについては、他の指導者または保護者も登録されている中で利用します。</a:t>
            </a:r>
          </a:p>
          <a:p>
            <a:endParaRPr lang="ja-JP" altLang="en-US"/>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264642" y="317463"/>
            <a:ext cx="6614715" cy="817183"/>
          </a:xfrm>
        </p:spPr>
        <p:txBody>
          <a:bodyPr/>
          <a:lstStyle/>
          <a:p>
            <a:r>
              <a:rPr lang="ja-JP" altLang="en-US" sz="2800" b="1">
                <a:solidFill>
                  <a:srgbClr val="1F497D"/>
                </a:solidFill>
              </a:rPr>
              <a:t>指導者バディルール</a:t>
            </a: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67</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42769954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32114" y="1258094"/>
            <a:ext cx="6749142" cy="3198812"/>
          </a:xfrm>
        </p:spPr>
        <p:txBody>
          <a:bodyPr rtlCol="0">
            <a:noAutofit/>
          </a:bodyPr>
          <a:lstStyle/>
          <a:p>
            <a:pPr algn="just" fontAlgn="auto">
              <a:spcAft>
                <a:spcPts val="0"/>
              </a:spcAft>
              <a:buFont typeface="Wingdings" pitchFamily="2" charset="2"/>
              <a:buChar char="Ø"/>
              <a:defRPr/>
            </a:pPr>
            <a:r>
              <a:rPr lang="ja-JP" altLang="en-US" sz="2333">
                <a:solidFill>
                  <a:schemeClr val="tx2"/>
                </a:solidFill>
                <a:latin typeface="+mj-ea"/>
                <a:ea typeface="+mj-ea"/>
              </a:rPr>
              <a:t>正しいボーイスカウト活動を行う</a:t>
            </a:r>
            <a:endParaRPr lang="en-US" altLang="ja-JP" sz="2333" dirty="0">
              <a:solidFill>
                <a:schemeClr val="tx2"/>
              </a:solidFill>
              <a:latin typeface="+mj-ea"/>
              <a:ea typeface="+mj-ea"/>
            </a:endParaRPr>
          </a:p>
          <a:p>
            <a:pPr algn="just" fontAlgn="auto">
              <a:spcAft>
                <a:spcPts val="0"/>
              </a:spcAft>
              <a:buFont typeface="Wingdings" pitchFamily="2" charset="2"/>
              <a:buChar char="Ø"/>
              <a:defRPr/>
            </a:pPr>
            <a:r>
              <a:rPr lang="ja-JP" altLang="en-US" sz="2333">
                <a:solidFill>
                  <a:schemeClr val="tx2"/>
                </a:solidFill>
                <a:latin typeface="+mj-ea"/>
                <a:ea typeface="+mj-ea"/>
              </a:rPr>
              <a:t>安全で安心できる活動を目指す</a:t>
            </a:r>
            <a:endParaRPr lang="en-US" altLang="ja-JP" sz="2333" dirty="0">
              <a:solidFill>
                <a:schemeClr val="tx2"/>
              </a:solidFill>
              <a:latin typeface="+mj-ea"/>
              <a:ea typeface="+mj-ea"/>
            </a:endParaRPr>
          </a:p>
          <a:p>
            <a:pPr algn="just" fontAlgn="auto">
              <a:spcAft>
                <a:spcPts val="0"/>
              </a:spcAft>
              <a:buFont typeface="Wingdings" pitchFamily="2" charset="2"/>
              <a:buChar char="Ø"/>
              <a:defRPr/>
            </a:pPr>
            <a:r>
              <a:rPr lang="ja-JP" altLang="en-US" sz="2333">
                <a:solidFill>
                  <a:schemeClr val="tx2"/>
                </a:solidFill>
                <a:latin typeface="+mj-ea"/>
                <a:ea typeface="+mj-ea"/>
              </a:rPr>
              <a:t>指導者は、スカウティングを正しく理解し、スカウトに適した活動を行う</a:t>
            </a:r>
            <a:endParaRPr lang="en-US" altLang="ja-JP" sz="2333" dirty="0">
              <a:solidFill>
                <a:schemeClr val="tx2"/>
              </a:solidFill>
              <a:latin typeface="+mj-ea"/>
              <a:ea typeface="+mj-ea"/>
            </a:endParaRPr>
          </a:p>
          <a:p>
            <a:pPr algn="just" fontAlgn="auto">
              <a:spcAft>
                <a:spcPts val="0"/>
              </a:spcAft>
              <a:buFont typeface="Wingdings" pitchFamily="2" charset="2"/>
              <a:buChar char="Ø"/>
              <a:defRPr/>
            </a:pPr>
            <a:r>
              <a:rPr lang="ja-JP" altLang="en-US" sz="2333">
                <a:solidFill>
                  <a:schemeClr val="tx2"/>
                </a:solidFill>
                <a:latin typeface="+mj-ea"/>
                <a:ea typeface="+mj-ea"/>
              </a:rPr>
              <a:t>「思いやりの心」を育む</a:t>
            </a:r>
            <a:endParaRPr lang="en-US" altLang="ja-JP" sz="2333" dirty="0">
              <a:solidFill>
                <a:schemeClr val="tx2"/>
              </a:solidFill>
              <a:latin typeface="+mj-ea"/>
              <a:ea typeface="+mj-ea"/>
            </a:endParaRPr>
          </a:p>
          <a:p>
            <a:pPr algn="just" fontAlgn="auto">
              <a:spcAft>
                <a:spcPts val="0"/>
              </a:spcAft>
              <a:buFont typeface="Wingdings" pitchFamily="2" charset="2"/>
              <a:buChar char="Ø"/>
              <a:defRPr/>
            </a:pPr>
            <a:r>
              <a:rPr lang="ja-JP" altLang="en-US" sz="2333">
                <a:solidFill>
                  <a:schemeClr val="tx2"/>
                </a:solidFill>
                <a:latin typeface="+mj-ea"/>
                <a:ea typeface="+mj-ea"/>
              </a:rPr>
              <a:t>スカウト運動の質と信頼性を高める</a:t>
            </a:r>
            <a:endParaRPr lang="ja-JP" altLang="en-US" sz="2333" dirty="0">
              <a:solidFill>
                <a:schemeClr val="tx2"/>
              </a:solidFill>
              <a:latin typeface="+mj-ea"/>
              <a:ea typeface="+mj-ea"/>
            </a:endParaRPr>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02407"/>
            <a:ext cx="6349659" cy="952500"/>
          </a:xfrm>
        </p:spPr>
        <p:txBody>
          <a:bodyPr/>
          <a:lstStyle/>
          <a:p>
            <a:r>
              <a:rPr lang="ja-JP" altLang="en-US" sz="2667" b="1">
                <a:solidFill>
                  <a:schemeClr val="tx2"/>
                </a:solidFill>
              </a:rPr>
              <a:t>３．団における対応について</a:t>
            </a: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68</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12542677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32114" y="1258094"/>
            <a:ext cx="6749142" cy="3198812"/>
          </a:xfrm>
        </p:spPr>
        <p:txBody>
          <a:bodyPr rtlCol="0">
            <a:noAutofit/>
          </a:bodyPr>
          <a:lstStyle/>
          <a:p>
            <a:pPr algn="just" fontAlgn="auto">
              <a:spcAft>
                <a:spcPts val="0"/>
              </a:spcAft>
              <a:buFont typeface="Wingdings" pitchFamily="2" charset="2"/>
              <a:buChar char="Ø"/>
              <a:defRPr/>
            </a:pPr>
            <a:r>
              <a:rPr lang="ja-JP" altLang="en-US" sz="2800">
                <a:solidFill>
                  <a:schemeClr val="tx2"/>
                </a:solidFill>
                <a:latin typeface="+mj-ea"/>
                <a:ea typeface="+mj-ea"/>
              </a:rPr>
              <a:t>正しいボーイスカウト活動を行う</a:t>
            </a:r>
            <a:endParaRPr lang="en-US" altLang="ja-JP" sz="2800" dirty="0">
              <a:solidFill>
                <a:schemeClr val="tx2"/>
              </a:solidFill>
              <a:latin typeface="+mj-ea"/>
              <a:ea typeface="+mj-ea"/>
            </a:endParaRPr>
          </a:p>
          <a:p>
            <a:pPr algn="just" fontAlgn="auto">
              <a:spcAft>
                <a:spcPts val="0"/>
              </a:spcAft>
              <a:buFont typeface="Wingdings" pitchFamily="2" charset="2"/>
              <a:buChar char="l"/>
              <a:defRPr/>
            </a:pP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スカウト運動の基本原則（→日本連盟教育規定）に則った団運営を行う</a:t>
            </a: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団指導者は、正しく適切な団運営を行うために、団指導者の研修に参加指導者、スカウティングの正しい理解を深める</a:t>
            </a: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団委員会は、隊指導者の選任と養成に責任を持ち、隊指導者の任務を果たすこと、および各種訓練への参加を支援する。</a:t>
            </a:r>
            <a:endParaRPr lang="en-US" altLang="ja-JP" dirty="0">
              <a:solidFill>
                <a:schemeClr val="tx2"/>
              </a:solidFill>
              <a:latin typeface="+mj-ea"/>
              <a:ea typeface="+mj-ea"/>
            </a:endParaRPr>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02407"/>
            <a:ext cx="6349659" cy="952500"/>
          </a:xfrm>
        </p:spPr>
        <p:txBody>
          <a:bodyPr/>
          <a:lstStyle/>
          <a:p>
            <a:r>
              <a:rPr lang="ja-JP" altLang="en-US" sz="2667" b="1">
                <a:solidFill>
                  <a:schemeClr val="tx2"/>
                </a:solidFill>
              </a:rPr>
              <a:t>３．団における対応について</a:t>
            </a: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69</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189513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a:extLst>
              <a:ext uri="{FF2B5EF4-FFF2-40B4-BE49-F238E27FC236}">
                <a16:creationId xmlns:a16="http://schemas.microsoft.com/office/drawing/2014/main" id="{5B2C7E34-7F0B-4C6B-A176-128C0D2D52E0}"/>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1BF60600-4EFC-4824-9BAB-00001E538F63}" type="slidenum">
              <a:rPr lang="ja-JP" altLang="en-US">
                <a:solidFill>
                  <a:srgbClr val="000000"/>
                </a:solidFill>
                <a:latin typeface="メイリオ" panose="020B0604030504040204" pitchFamily="50" charset="-128"/>
              </a:rPr>
              <a:pPr defTabSz="761992">
                <a:defRPr/>
              </a:pPr>
              <a:t>7</a:t>
            </a:fld>
            <a:endParaRPr lang="ja-JP" altLang="en-US">
              <a:solidFill>
                <a:srgbClr val="000000"/>
              </a:solidFill>
              <a:latin typeface="メイリオ" panose="020B0604030504040204" pitchFamily="50" charset="-128"/>
            </a:endParaRPr>
          </a:p>
        </p:txBody>
      </p:sp>
      <p:sp>
        <p:nvSpPr>
          <p:cNvPr id="16387" name="コンテンツ プレースホルダ 2">
            <a:extLst>
              <a:ext uri="{FF2B5EF4-FFF2-40B4-BE49-F238E27FC236}">
                <a16:creationId xmlns:a16="http://schemas.microsoft.com/office/drawing/2014/main" id="{CB4C20FF-8387-4CF0-A96C-BB595A28DD02}"/>
              </a:ext>
            </a:extLst>
          </p:cNvPr>
          <p:cNvSpPr>
            <a:spLocks noGrp="1"/>
          </p:cNvSpPr>
          <p:nvPr>
            <p:ph type="subTitle" idx="4294967295"/>
          </p:nvPr>
        </p:nvSpPr>
        <p:spPr>
          <a:xfrm>
            <a:off x="1328209" y="1034522"/>
            <a:ext cx="6510073" cy="3401219"/>
          </a:xfrm>
        </p:spPr>
        <p:txBody>
          <a:bodyPr/>
          <a:lstStyle/>
          <a:p>
            <a:pPr marL="0" indent="0" algn="just" defTabSz="761992">
              <a:lnSpc>
                <a:spcPct val="150000"/>
              </a:lnSpc>
              <a:buNone/>
            </a:pPr>
            <a:r>
              <a:rPr lang="ja-JP" altLang="ja-JP">
                <a:solidFill>
                  <a:schemeClr val="tx2"/>
                </a:solidFill>
              </a:rPr>
              <a:t>「いじめ」とは、「児童生徒に対して、当該児童生徒が在籍する学校に在籍している等当該児童生徒と一定の人的関係のある他の児童生徒が行う心理的又は物理的な影響を与える行為（インターネットを通じて行われるものも含む。）であって、当該行為の対象となった児童生徒が心身の苦痛を感じているもの。</a:t>
            </a:r>
            <a:endParaRPr lang="en-US" altLang="ja-JP">
              <a:solidFill>
                <a:schemeClr val="tx2"/>
              </a:solidFill>
            </a:endParaRPr>
          </a:p>
          <a:p>
            <a:pPr marL="0" indent="0" algn="r" defTabSz="761992">
              <a:lnSpc>
                <a:spcPct val="150000"/>
              </a:lnSpc>
              <a:buNone/>
            </a:pPr>
            <a:r>
              <a:rPr lang="ja-JP" altLang="ja-JP" sz="1667">
                <a:solidFill>
                  <a:schemeClr val="tx2"/>
                </a:solidFill>
              </a:rPr>
              <a:t>（文部科学省ホームページ：いじめ防止対策推進法から）</a:t>
            </a:r>
          </a:p>
        </p:txBody>
      </p:sp>
      <p:sp>
        <p:nvSpPr>
          <p:cNvPr id="16388" name="タイトル 1">
            <a:extLst>
              <a:ext uri="{FF2B5EF4-FFF2-40B4-BE49-F238E27FC236}">
                <a16:creationId xmlns:a16="http://schemas.microsoft.com/office/drawing/2014/main" id="{971B497F-C266-41A8-BBE8-B3FF38B55B62}"/>
              </a:ext>
            </a:extLst>
          </p:cNvPr>
          <p:cNvSpPr>
            <a:spLocks noGrp="1"/>
          </p:cNvSpPr>
          <p:nvPr>
            <p:ph type="title" idx="4294967295"/>
          </p:nvPr>
        </p:nvSpPr>
        <p:spPr>
          <a:xfrm>
            <a:off x="3210720" y="228866"/>
            <a:ext cx="3087688" cy="952500"/>
          </a:xfrm>
        </p:spPr>
        <p:txBody>
          <a:bodyPr/>
          <a:lstStyle/>
          <a:p>
            <a:r>
              <a:rPr lang="ja-JP" altLang="en-US" sz="3000" b="1">
                <a:solidFill>
                  <a:schemeClr val="tx2"/>
                </a:solidFill>
              </a:rPr>
              <a:t>いじめ（虐め）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32114" y="1258094"/>
            <a:ext cx="6749142" cy="3198812"/>
          </a:xfrm>
        </p:spPr>
        <p:txBody>
          <a:bodyPr rtlCol="0">
            <a:noAutofit/>
          </a:bodyPr>
          <a:lstStyle/>
          <a:p>
            <a:pPr algn="just" fontAlgn="auto">
              <a:spcAft>
                <a:spcPts val="0"/>
              </a:spcAft>
              <a:buFont typeface="Wingdings" pitchFamily="2" charset="2"/>
              <a:buChar char="Ø"/>
              <a:defRPr/>
            </a:pPr>
            <a:r>
              <a:rPr lang="ja-JP" altLang="en-US" sz="2800">
                <a:solidFill>
                  <a:schemeClr val="tx2"/>
                </a:solidFill>
                <a:latin typeface="+mj-ea"/>
              </a:rPr>
              <a:t>安全で安心できる活動を目指す</a:t>
            </a:r>
            <a:endParaRPr lang="en-US" altLang="ja-JP" sz="2800" dirty="0">
              <a:solidFill>
                <a:schemeClr val="tx2"/>
              </a:solidFill>
              <a:latin typeface="+mj-ea"/>
            </a:endParaRPr>
          </a:p>
          <a:p>
            <a:pPr algn="just" fontAlgn="auto">
              <a:spcAft>
                <a:spcPts val="0"/>
              </a:spcAft>
              <a:buFont typeface="Wingdings" pitchFamily="2" charset="2"/>
              <a:buChar char="l"/>
              <a:defRPr/>
            </a:pP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すべての指導者は、安全･危機管理研修を修了する</a:t>
            </a: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すべての指導者は、救急法の技能を習得し、必要な場合に即時対応できる</a:t>
            </a: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セーフ・フロム・ハームについて十分に理解し、それを自らが率先して実現する。</a:t>
            </a: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地域や保護者の協力により、より幅広い安全・安心な環境を築く</a:t>
            </a: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ガラス張りで風通しの良い団運営、隊運営を行う</a:t>
            </a:r>
            <a:endParaRPr lang="en-US" altLang="ja-JP" dirty="0">
              <a:solidFill>
                <a:schemeClr val="tx2"/>
              </a:solidFill>
              <a:latin typeface="+mj-ea"/>
              <a:ea typeface="+mj-ea"/>
            </a:endParaRPr>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02407"/>
            <a:ext cx="6349659" cy="952500"/>
          </a:xfrm>
        </p:spPr>
        <p:txBody>
          <a:bodyPr/>
          <a:lstStyle/>
          <a:p>
            <a:r>
              <a:rPr lang="ja-JP" altLang="en-US" sz="2667" b="1">
                <a:solidFill>
                  <a:schemeClr val="tx2"/>
                </a:solidFill>
              </a:rPr>
              <a:t>３．団における対応について</a:t>
            </a: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70</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4203105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32114" y="1258094"/>
            <a:ext cx="6749142" cy="3198812"/>
          </a:xfrm>
        </p:spPr>
        <p:txBody>
          <a:bodyPr rtlCol="0">
            <a:noAutofit/>
          </a:bodyPr>
          <a:lstStyle/>
          <a:p>
            <a:pPr algn="just" fontAlgn="auto">
              <a:spcAft>
                <a:spcPts val="0"/>
              </a:spcAft>
              <a:buFont typeface="Wingdings" pitchFamily="2" charset="2"/>
              <a:buChar char="Ø"/>
              <a:defRPr/>
            </a:pPr>
            <a:r>
              <a:rPr lang="ja-JP" altLang="en-US" sz="2800">
                <a:solidFill>
                  <a:schemeClr val="tx2"/>
                </a:solidFill>
                <a:latin typeface="+mj-ea"/>
              </a:rPr>
              <a:t>指導者は、スカウティングを正しく理解し、スカウトに適した活動を行う</a:t>
            </a:r>
            <a:endParaRPr lang="en-US" altLang="ja-JP" sz="2800" dirty="0">
              <a:solidFill>
                <a:schemeClr val="tx2"/>
              </a:solidFill>
              <a:latin typeface="+mj-ea"/>
            </a:endParaRPr>
          </a:p>
          <a:p>
            <a:pPr algn="just" fontAlgn="auto">
              <a:spcAft>
                <a:spcPts val="0"/>
              </a:spcAft>
              <a:buFont typeface="Wingdings" pitchFamily="2" charset="2"/>
              <a:buChar char="l"/>
              <a:defRPr/>
            </a:pP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隊指導者の任務を果たすために、日本連盟定型訓練、県定型訓練、各種定形外訓練を受講し、スカウティングをより深く理解する。</a:t>
            </a: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スカウトの成長に沿った指導･支援により、内なる教育を実施し、自発活動を促す。</a:t>
            </a: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保護者との連携により、より良いスカウト育成環境を築く。</a:t>
            </a:r>
            <a:endParaRPr lang="en-US" altLang="ja-JP" dirty="0">
              <a:solidFill>
                <a:schemeClr val="tx2"/>
              </a:solidFill>
              <a:latin typeface="+mj-ea"/>
              <a:ea typeface="+mj-ea"/>
            </a:endParaRPr>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02407"/>
            <a:ext cx="6349659" cy="952500"/>
          </a:xfrm>
        </p:spPr>
        <p:txBody>
          <a:bodyPr/>
          <a:lstStyle/>
          <a:p>
            <a:r>
              <a:rPr lang="ja-JP" altLang="en-US" sz="2667" b="1">
                <a:solidFill>
                  <a:schemeClr val="tx2"/>
                </a:solidFill>
              </a:rPr>
              <a:t>３．団における対応について</a:t>
            </a: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71</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36091921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32114" y="1258094"/>
            <a:ext cx="6749142" cy="3198812"/>
          </a:xfrm>
        </p:spPr>
        <p:txBody>
          <a:bodyPr rtlCol="0">
            <a:noAutofit/>
          </a:bodyPr>
          <a:lstStyle/>
          <a:p>
            <a:pPr algn="just" fontAlgn="auto">
              <a:spcAft>
                <a:spcPts val="0"/>
              </a:spcAft>
              <a:buFont typeface="Wingdings" pitchFamily="2" charset="2"/>
              <a:buChar char="Ø"/>
              <a:defRPr/>
            </a:pPr>
            <a:r>
              <a:rPr lang="ja-JP" altLang="en-US" sz="2800">
                <a:solidFill>
                  <a:schemeClr val="tx2"/>
                </a:solidFill>
                <a:latin typeface="+mj-ea"/>
              </a:rPr>
              <a:t>「思いやりの心」を育む</a:t>
            </a:r>
            <a:endParaRPr lang="en-US" altLang="ja-JP" sz="2800" dirty="0">
              <a:solidFill>
                <a:schemeClr val="tx2"/>
              </a:solidFill>
              <a:latin typeface="+mj-ea"/>
            </a:endParaRPr>
          </a:p>
          <a:p>
            <a:pPr marL="0" indent="0" algn="just" fontAlgn="auto">
              <a:spcAft>
                <a:spcPts val="0"/>
              </a:spcAft>
              <a:buNone/>
              <a:defRPr/>
            </a:pP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「ちかい」と「おきて」の意味を良く理解し、深めることで、スカウトとしての在り方を意識（自覚）させる。</a:t>
            </a: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スカウト精神を自らで気づき、各詩句し、高め割れるように環境を整備する。</a:t>
            </a: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国際教育、個性教育により、スカウトの意識を高める。</a:t>
            </a:r>
            <a:endParaRPr lang="en-US" altLang="ja-JP" dirty="0">
              <a:solidFill>
                <a:schemeClr val="tx2"/>
              </a:solidFill>
              <a:latin typeface="+mj-ea"/>
              <a:ea typeface="+mj-ea"/>
            </a:endParaRPr>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02407"/>
            <a:ext cx="6349659" cy="952500"/>
          </a:xfrm>
        </p:spPr>
        <p:txBody>
          <a:bodyPr/>
          <a:lstStyle/>
          <a:p>
            <a:r>
              <a:rPr lang="ja-JP" altLang="en-US" sz="2667" b="1">
                <a:solidFill>
                  <a:schemeClr val="tx2"/>
                </a:solidFill>
              </a:rPr>
              <a:t>３．団における対応について</a:t>
            </a: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72</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3393612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DAA68DE6-AFC8-4B57-A952-D9D9034843E2}"/>
              </a:ext>
            </a:extLst>
          </p:cNvPr>
          <p:cNvSpPr>
            <a:spLocks noGrp="1"/>
          </p:cNvSpPr>
          <p:nvPr>
            <p:ph type="subTitle" idx="4294967295"/>
          </p:nvPr>
        </p:nvSpPr>
        <p:spPr>
          <a:xfrm>
            <a:off x="1132114" y="1258094"/>
            <a:ext cx="6749142" cy="3198812"/>
          </a:xfrm>
        </p:spPr>
        <p:txBody>
          <a:bodyPr rtlCol="0">
            <a:noAutofit/>
          </a:bodyPr>
          <a:lstStyle/>
          <a:p>
            <a:pPr algn="just" fontAlgn="auto">
              <a:spcAft>
                <a:spcPts val="0"/>
              </a:spcAft>
              <a:buFont typeface="Wingdings" pitchFamily="2" charset="2"/>
              <a:buChar char="Ø"/>
              <a:defRPr/>
            </a:pPr>
            <a:r>
              <a:rPr lang="ja-JP" altLang="en-US" sz="2800">
                <a:solidFill>
                  <a:schemeClr val="tx2"/>
                </a:solidFill>
                <a:latin typeface="+mj-ea"/>
              </a:rPr>
              <a:t>スカウト運動の質と信頼性を高める</a:t>
            </a:r>
          </a:p>
          <a:p>
            <a:pPr marL="0" indent="0" algn="just" fontAlgn="auto">
              <a:spcAft>
                <a:spcPts val="0"/>
              </a:spcAft>
              <a:buNone/>
              <a:defRPr/>
            </a:pP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団および隊を、スカウト教育に最適な環境として発展させ、維持することで、地域社会の信頼を得る。</a:t>
            </a: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スカウト教育を成功させるために、団と隊が一体となって友好的な協力関係を作り上げる。</a:t>
            </a:r>
            <a:endParaRPr lang="en-US" altLang="ja-JP" dirty="0">
              <a:solidFill>
                <a:schemeClr val="tx2"/>
              </a:solidFill>
              <a:latin typeface="+mj-ea"/>
              <a:ea typeface="+mj-ea"/>
            </a:endParaRPr>
          </a:p>
          <a:p>
            <a:pPr algn="just" fontAlgn="auto">
              <a:spcAft>
                <a:spcPts val="0"/>
              </a:spcAft>
              <a:buFont typeface="Wingdings" pitchFamily="2" charset="2"/>
              <a:buChar char="l"/>
              <a:defRPr/>
            </a:pPr>
            <a:r>
              <a:rPr lang="ja-JP" altLang="en-US">
                <a:solidFill>
                  <a:schemeClr val="tx2"/>
                </a:solidFill>
                <a:latin typeface="+mj-ea"/>
                <a:ea typeface="+mj-ea"/>
              </a:rPr>
              <a:t>「長中期計画」や「年間計画」を策定し、</a:t>
            </a:r>
            <a:r>
              <a:rPr lang="ja-JP" altLang="en-US">
                <a:solidFill>
                  <a:schemeClr val="tx2"/>
                </a:solidFill>
                <a:latin typeface="+mj-ea"/>
              </a:rPr>
              <a:t>団の将来を見据える。</a:t>
            </a:r>
            <a:endParaRPr lang="en-US" altLang="ja-JP" dirty="0">
              <a:solidFill>
                <a:schemeClr val="tx2"/>
              </a:solidFill>
              <a:latin typeface="+mj-ea"/>
              <a:ea typeface="+mj-ea"/>
            </a:endParaRPr>
          </a:p>
        </p:txBody>
      </p:sp>
      <p:sp>
        <p:nvSpPr>
          <p:cNvPr id="82947" name="タイトル 1">
            <a:extLst>
              <a:ext uri="{FF2B5EF4-FFF2-40B4-BE49-F238E27FC236}">
                <a16:creationId xmlns:a16="http://schemas.microsoft.com/office/drawing/2014/main" id="{3C0941AE-DA11-42C8-9CDC-204E8A700BF0}"/>
              </a:ext>
            </a:extLst>
          </p:cNvPr>
          <p:cNvSpPr>
            <a:spLocks noGrp="1"/>
          </p:cNvSpPr>
          <p:nvPr>
            <p:ph type="title" idx="4294967295"/>
          </p:nvPr>
        </p:nvSpPr>
        <p:spPr>
          <a:xfrm>
            <a:off x="1331856" y="202407"/>
            <a:ext cx="6349659" cy="952500"/>
          </a:xfrm>
        </p:spPr>
        <p:txBody>
          <a:bodyPr/>
          <a:lstStyle/>
          <a:p>
            <a:r>
              <a:rPr lang="ja-JP" altLang="en-US" sz="2667" b="1">
                <a:solidFill>
                  <a:schemeClr val="tx2"/>
                </a:solidFill>
              </a:rPr>
              <a:t>３．団における対応について</a:t>
            </a:r>
          </a:p>
        </p:txBody>
      </p:sp>
      <p:sp>
        <p:nvSpPr>
          <p:cNvPr id="6" name="スライド番号プレースホルダ 5">
            <a:extLst>
              <a:ext uri="{FF2B5EF4-FFF2-40B4-BE49-F238E27FC236}">
                <a16:creationId xmlns:a16="http://schemas.microsoft.com/office/drawing/2014/main" id="{9B3DD04B-1094-4CBC-AAFD-1253B862DFA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65FB6777-7F7C-483D-9D52-C3878731C8E8}" type="slidenum">
              <a:rPr lang="ja-JP" altLang="en-US">
                <a:solidFill>
                  <a:srgbClr val="000000"/>
                </a:solidFill>
                <a:latin typeface="メイリオ" panose="020B0604030504040204" pitchFamily="50" charset="-128"/>
              </a:rPr>
              <a:pPr defTabSz="761992">
                <a:defRPr/>
              </a:pPr>
              <a:t>73</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19281034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コンテンツ プレースホルダ 2">
            <a:extLst>
              <a:ext uri="{FF2B5EF4-FFF2-40B4-BE49-F238E27FC236}">
                <a16:creationId xmlns:a16="http://schemas.microsoft.com/office/drawing/2014/main" id="{90B0B881-377B-4E8E-A132-FC3AD6FD1548}"/>
              </a:ext>
            </a:extLst>
          </p:cNvPr>
          <p:cNvSpPr>
            <a:spLocks noGrp="1"/>
          </p:cNvSpPr>
          <p:nvPr>
            <p:ph type="subTitle" idx="4294967295"/>
          </p:nvPr>
        </p:nvSpPr>
        <p:spPr>
          <a:xfrm>
            <a:off x="1385095" y="1254124"/>
            <a:ext cx="6746080" cy="3160449"/>
          </a:xfrm>
        </p:spPr>
        <p:txBody>
          <a:bodyPr/>
          <a:lstStyle/>
          <a:p>
            <a:pPr marL="0" indent="0">
              <a:buNone/>
            </a:pPr>
            <a:r>
              <a:rPr lang="ja-JP" altLang="en-US" sz="2667" dirty="0">
                <a:solidFill>
                  <a:schemeClr val="tx2"/>
                </a:solidFill>
              </a:rPr>
              <a:t>良き方向に、スカウトを導くためには</a:t>
            </a:r>
            <a:br>
              <a:rPr lang="ja-JP" altLang="en-US" sz="2667" dirty="0">
                <a:solidFill>
                  <a:schemeClr val="tx2"/>
                </a:solidFill>
              </a:rPr>
            </a:br>
            <a:r>
              <a:rPr lang="ja-JP" altLang="en-US" sz="2667" dirty="0">
                <a:solidFill>
                  <a:schemeClr val="tx2"/>
                </a:solidFill>
              </a:rPr>
              <a:t>　良き指導者が必要です</a:t>
            </a:r>
            <a:br>
              <a:rPr lang="ja-JP" altLang="en-US" sz="2667">
                <a:solidFill>
                  <a:schemeClr val="tx2"/>
                </a:solidFill>
              </a:rPr>
            </a:br>
            <a:r>
              <a:rPr lang="ja-JP" altLang="en-US" sz="2667">
                <a:solidFill>
                  <a:schemeClr val="tx2"/>
                </a:solidFill>
              </a:rPr>
              <a:t>　　すなわち</a:t>
            </a:r>
            <a:r>
              <a:rPr lang="ja-JP" altLang="en-US" sz="2667" dirty="0">
                <a:solidFill>
                  <a:schemeClr val="tx2"/>
                </a:solidFill>
              </a:rPr>
              <a:t>指導者の質の向上は</a:t>
            </a:r>
            <a:br>
              <a:rPr lang="ja-JP" altLang="en-US" sz="2667" dirty="0">
                <a:solidFill>
                  <a:schemeClr val="tx2"/>
                </a:solidFill>
              </a:rPr>
            </a:br>
            <a:r>
              <a:rPr lang="ja-JP" altLang="en-US" sz="2667">
                <a:solidFill>
                  <a:schemeClr val="tx2"/>
                </a:solidFill>
              </a:rPr>
              <a:t>　　　　</a:t>
            </a:r>
            <a:r>
              <a:rPr lang="ja-JP" altLang="en-US" sz="2667" b="1">
                <a:solidFill>
                  <a:srgbClr val="FF0000"/>
                </a:solidFill>
              </a:rPr>
              <a:t>スカウト</a:t>
            </a:r>
            <a:r>
              <a:rPr lang="ja-JP" altLang="en-US" sz="2667" b="1" dirty="0">
                <a:solidFill>
                  <a:srgbClr val="FF0000"/>
                </a:solidFill>
              </a:rPr>
              <a:t>教育の質を高めることに</a:t>
            </a:r>
            <a:endParaRPr lang="en-US" altLang="ja-JP" sz="2667" b="1" dirty="0">
              <a:solidFill>
                <a:srgbClr val="FF0000"/>
              </a:solidFill>
            </a:endParaRPr>
          </a:p>
          <a:p>
            <a:pPr marL="0" indent="0">
              <a:buNone/>
            </a:pPr>
            <a:r>
              <a:rPr lang="ja-JP" altLang="en-US" sz="2667" b="1" dirty="0">
                <a:solidFill>
                  <a:srgbClr val="FF0000"/>
                </a:solidFill>
              </a:rPr>
              <a:t>　　　　　</a:t>
            </a:r>
            <a:r>
              <a:rPr lang="ja-JP" altLang="en-US" sz="2667" b="1">
                <a:solidFill>
                  <a:srgbClr val="FF0000"/>
                </a:solidFill>
              </a:rPr>
              <a:t>　つながる</a:t>
            </a:r>
            <a:endParaRPr lang="en-US" altLang="ja-JP" sz="2667" b="1" dirty="0">
              <a:solidFill>
                <a:srgbClr val="FF0000"/>
              </a:solidFill>
            </a:endParaRPr>
          </a:p>
          <a:p>
            <a:pPr marL="0" indent="0">
              <a:buNone/>
            </a:pPr>
            <a:r>
              <a:rPr lang="ja-JP" altLang="en-US" sz="2667" b="1">
                <a:solidFill>
                  <a:srgbClr val="FF0000"/>
                </a:solidFill>
              </a:rPr>
              <a:t>　　　　　　　・・・・のです。</a:t>
            </a:r>
            <a:endParaRPr lang="en-US" altLang="ja-JP" sz="2667" b="1" dirty="0">
              <a:solidFill>
                <a:srgbClr val="FF0000"/>
              </a:solidFill>
            </a:endParaRPr>
          </a:p>
        </p:txBody>
      </p:sp>
      <p:sp>
        <p:nvSpPr>
          <p:cNvPr id="83971" name="タイトル 1">
            <a:extLst>
              <a:ext uri="{FF2B5EF4-FFF2-40B4-BE49-F238E27FC236}">
                <a16:creationId xmlns:a16="http://schemas.microsoft.com/office/drawing/2014/main" id="{959CC351-405F-4A14-91AC-9A5ABEEE42D8}"/>
              </a:ext>
            </a:extLst>
          </p:cNvPr>
          <p:cNvSpPr>
            <a:spLocks noGrp="1"/>
          </p:cNvSpPr>
          <p:nvPr>
            <p:ph type="title" idx="4294967295"/>
          </p:nvPr>
        </p:nvSpPr>
        <p:spPr>
          <a:xfrm>
            <a:off x="3094304" y="228866"/>
            <a:ext cx="3017572" cy="952500"/>
          </a:xfrm>
        </p:spPr>
        <p:txBody>
          <a:bodyPr/>
          <a:lstStyle/>
          <a:p>
            <a:r>
              <a:rPr lang="ja-JP" altLang="en-US" sz="3000" b="1">
                <a:solidFill>
                  <a:schemeClr val="tx2"/>
                </a:solidFill>
              </a:rPr>
              <a:t>おわりにあたり</a:t>
            </a:r>
          </a:p>
        </p:txBody>
      </p:sp>
      <p:sp>
        <p:nvSpPr>
          <p:cNvPr id="6" name="スライド番号プレースホルダ 5">
            <a:extLst>
              <a:ext uri="{FF2B5EF4-FFF2-40B4-BE49-F238E27FC236}">
                <a16:creationId xmlns:a16="http://schemas.microsoft.com/office/drawing/2014/main" id="{8FA8B130-EE36-414F-8DA3-BDDD062B6855}"/>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ABF3FC14-67F5-4891-933F-154FB72B42BE}" type="slidenum">
              <a:rPr lang="ja-JP" altLang="en-US">
                <a:solidFill>
                  <a:srgbClr val="000000"/>
                </a:solidFill>
                <a:latin typeface="メイリオ" panose="020B0604030504040204" pitchFamily="50" charset="-128"/>
              </a:rPr>
              <a:pPr defTabSz="761992">
                <a:defRPr/>
              </a:pPr>
              <a:t>74</a:t>
            </a:fld>
            <a:endParaRPr lang="ja-JP" altLang="en-US">
              <a:solidFill>
                <a:srgbClr val="000000"/>
              </a:solidFill>
              <a:latin typeface="メイリオ" panose="020B0604030504040204" pitchFamily="50" charset="-128"/>
            </a:endParaRPr>
          </a:p>
        </p:txBody>
      </p:sp>
      <p:pic>
        <p:nvPicPr>
          <p:cNvPr id="3" name="図 2" descr="草, 屋外, 人, 木 が含まれている画像&#10;&#10;自動的に生成された説明">
            <a:extLst>
              <a:ext uri="{FF2B5EF4-FFF2-40B4-BE49-F238E27FC236}">
                <a16:creationId xmlns:a16="http://schemas.microsoft.com/office/drawing/2014/main" id="{50F7BDD6-2F00-448B-91E0-BC37A27C4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38" y="3029044"/>
            <a:ext cx="2798913" cy="1859690"/>
          </a:xfrm>
          <a:prstGeom prst="rect">
            <a:avLst/>
          </a:prstGeom>
          <a:ln>
            <a:noFill/>
          </a:ln>
          <a:effectLst>
            <a:softEdge rad="112500"/>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コンテンツ プレースホルダ 2">
            <a:extLst>
              <a:ext uri="{FF2B5EF4-FFF2-40B4-BE49-F238E27FC236}">
                <a16:creationId xmlns:a16="http://schemas.microsoft.com/office/drawing/2014/main" id="{90B0B881-377B-4E8E-A132-FC3AD6FD1548}"/>
              </a:ext>
            </a:extLst>
          </p:cNvPr>
          <p:cNvSpPr>
            <a:spLocks noGrp="1"/>
          </p:cNvSpPr>
          <p:nvPr>
            <p:ph type="subTitle" idx="4294967295"/>
          </p:nvPr>
        </p:nvSpPr>
        <p:spPr>
          <a:xfrm>
            <a:off x="1385095" y="1254124"/>
            <a:ext cx="6746080" cy="3160449"/>
          </a:xfrm>
        </p:spPr>
        <p:txBody>
          <a:bodyPr/>
          <a:lstStyle/>
          <a:p>
            <a:pPr marL="0" indent="0" algn="ctr">
              <a:buNone/>
            </a:pPr>
            <a:r>
              <a:rPr lang="ja-JP" altLang="en-US" sz="2667">
                <a:solidFill>
                  <a:schemeClr val="tx2"/>
                </a:solidFill>
              </a:rPr>
              <a:t>指導者</a:t>
            </a:r>
            <a:r>
              <a:rPr lang="ja-JP" altLang="en-US" sz="2667" dirty="0">
                <a:solidFill>
                  <a:schemeClr val="tx2"/>
                </a:solidFill>
              </a:rPr>
              <a:t>の質の向上は</a:t>
            </a:r>
            <a:br>
              <a:rPr lang="ja-JP" altLang="en-US" sz="2667" dirty="0">
                <a:solidFill>
                  <a:schemeClr val="tx2"/>
                </a:solidFill>
              </a:rPr>
            </a:br>
            <a:r>
              <a:rPr lang="ja-JP" altLang="en-US" sz="2667">
                <a:solidFill>
                  <a:schemeClr val="tx2"/>
                </a:solidFill>
              </a:rPr>
              <a:t>　　　　</a:t>
            </a:r>
            <a:endParaRPr lang="en-US" altLang="ja-JP" sz="2667" dirty="0">
              <a:solidFill>
                <a:schemeClr val="tx2"/>
              </a:solidFill>
            </a:endParaRPr>
          </a:p>
          <a:p>
            <a:pPr marL="0" indent="0" algn="ctr">
              <a:buNone/>
            </a:pPr>
            <a:r>
              <a:rPr lang="ja-JP" altLang="en-US" sz="4400" b="1">
                <a:solidFill>
                  <a:schemeClr val="tx2"/>
                </a:solidFill>
              </a:rPr>
              <a:t>団委員長（会）の責務</a:t>
            </a:r>
            <a:endParaRPr lang="en-US" altLang="ja-JP" sz="4400" b="1" dirty="0">
              <a:solidFill>
                <a:schemeClr val="tx2"/>
              </a:solidFill>
            </a:endParaRPr>
          </a:p>
          <a:p>
            <a:pPr marL="0" indent="0" algn="ctr">
              <a:buNone/>
            </a:pPr>
            <a:r>
              <a:rPr lang="ja-JP" altLang="en-US" sz="4400" b="1">
                <a:solidFill>
                  <a:schemeClr val="tx2"/>
                </a:solidFill>
              </a:rPr>
              <a:t>です。</a:t>
            </a:r>
            <a:endParaRPr lang="en-US" altLang="ja-JP" sz="4400" b="1" dirty="0">
              <a:solidFill>
                <a:srgbClr val="FF0000"/>
              </a:solidFill>
            </a:endParaRPr>
          </a:p>
        </p:txBody>
      </p:sp>
      <p:sp>
        <p:nvSpPr>
          <p:cNvPr id="83971" name="タイトル 1">
            <a:extLst>
              <a:ext uri="{FF2B5EF4-FFF2-40B4-BE49-F238E27FC236}">
                <a16:creationId xmlns:a16="http://schemas.microsoft.com/office/drawing/2014/main" id="{959CC351-405F-4A14-91AC-9A5ABEEE42D8}"/>
              </a:ext>
            </a:extLst>
          </p:cNvPr>
          <p:cNvSpPr>
            <a:spLocks noGrp="1"/>
          </p:cNvSpPr>
          <p:nvPr>
            <p:ph type="title" idx="4294967295"/>
          </p:nvPr>
        </p:nvSpPr>
        <p:spPr>
          <a:xfrm>
            <a:off x="3094304" y="228866"/>
            <a:ext cx="3017572" cy="952500"/>
          </a:xfrm>
        </p:spPr>
        <p:txBody>
          <a:bodyPr/>
          <a:lstStyle/>
          <a:p>
            <a:r>
              <a:rPr lang="ja-JP" altLang="en-US" sz="3000" b="1">
                <a:solidFill>
                  <a:schemeClr val="tx2"/>
                </a:solidFill>
              </a:rPr>
              <a:t>おわりにあたり</a:t>
            </a:r>
          </a:p>
        </p:txBody>
      </p:sp>
      <p:sp>
        <p:nvSpPr>
          <p:cNvPr id="6" name="スライド番号プレースホルダ 5">
            <a:extLst>
              <a:ext uri="{FF2B5EF4-FFF2-40B4-BE49-F238E27FC236}">
                <a16:creationId xmlns:a16="http://schemas.microsoft.com/office/drawing/2014/main" id="{8FA8B130-EE36-414F-8DA3-BDDD062B6855}"/>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ABF3FC14-67F5-4891-933F-154FB72B42BE}" type="slidenum">
              <a:rPr lang="ja-JP" altLang="en-US">
                <a:solidFill>
                  <a:srgbClr val="000000"/>
                </a:solidFill>
                <a:latin typeface="メイリオ" panose="020B0604030504040204" pitchFamily="50" charset="-128"/>
              </a:rPr>
              <a:pPr defTabSz="761992">
                <a:defRPr/>
              </a:pPr>
              <a:t>75</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10354402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コンテンツ プレースホルダ 2">
            <a:extLst>
              <a:ext uri="{FF2B5EF4-FFF2-40B4-BE49-F238E27FC236}">
                <a16:creationId xmlns:a16="http://schemas.microsoft.com/office/drawing/2014/main" id="{90B0B881-377B-4E8E-A132-FC3AD6FD1548}"/>
              </a:ext>
            </a:extLst>
          </p:cNvPr>
          <p:cNvSpPr>
            <a:spLocks noGrp="1"/>
          </p:cNvSpPr>
          <p:nvPr>
            <p:ph type="subTitle" idx="4294967295"/>
          </p:nvPr>
        </p:nvSpPr>
        <p:spPr>
          <a:xfrm>
            <a:off x="1385095" y="1254124"/>
            <a:ext cx="6746080" cy="3160449"/>
          </a:xfrm>
        </p:spPr>
        <p:txBody>
          <a:bodyPr/>
          <a:lstStyle/>
          <a:p>
            <a:pPr marL="0" indent="0" algn="ctr">
              <a:buNone/>
            </a:pPr>
            <a:r>
              <a:rPr lang="ja-JP" altLang="en-US" sz="3200" b="1">
                <a:solidFill>
                  <a:schemeClr val="tx2"/>
                </a:solidFill>
              </a:rPr>
              <a:t>団委員長（会）は</a:t>
            </a:r>
            <a:endParaRPr lang="en-US" altLang="ja-JP" sz="3200" b="1" dirty="0">
              <a:solidFill>
                <a:schemeClr val="tx2"/>
              </a:solidFill>
            </a:endParaRPr>
          </a:p>
          <a:p>
            <a:pPr marL="0" indent="0" algn="ctr">
              <a:buNone/>
            </a:pPr>
            <a:endParaRPr lang="en-US" altLang="ja-JP" sz="3200" b="1" dirty="0">
              <a:solidFill>
                <a:schemeClr val="tx2"/>
              </a:solidFill>
            </a:endParaRPr>
          </a:p>
          <a:p>
            <a:pPr marL="0" indent="0" algn="ctr">
              <a:buNone/>
            </a:pPr>
            <a:r>
              <a:rPr lang="ja-JP" altLang="en-US" sz="3200" b="1">
                <a:solidFill>
                  <a:schemeClr val="tx2"/>
                </a:solidFill>
              </a:rPr>
              <a:t>団の指導者からの</a:t>
            </a:r>
            <a:endParaRPr lang="en-US" altLang="ja-JP" sz="3200" b="1" dirty="0">
              <a:solidFill>
                <a:schemeClr val="tx2"/>
              </a:solidFill>
            </a:endParaRPr>
          </a:p>
          <a:p>
            <a:pPr marL="0" indent="0" algn="ctr">
              <a:buNone/>
            </a:pPr>
            <a:r>
              <a:rPr lang="ja-JP" altLang="en-US" sz="4800" b="1">
                <a:solidFill>
                  <a:srgbClr val="C00000"/>
                </a:solidFill>
              </a:rPr>
              <a:t>信頼</a:t>
            </a:r>
            <a:endParaRPr lang="en-US" altLang="ja-JP" sz="4800" b="1" dirty="0">
              <a:solidFill>
                <a:srgbClr val="C00000"/>
              </a:solidFill>
            </a:endParaRPr>
          </a:p>
          <a:p>
            <a:pPr marL="0" indent="0" algn="ctr">
              <a:buNone/>
            </a:pPr>
            <a:r>
              <a:rPr lang="ja-JP" altLang="en-US" sz="3200" b="1">
                <a:solidFill>
                  <a:schemeClr val="tx2"/>
                </a:solidFill>
              </a:rPr>
              <a:t>がなければならない。</a:t>
            </a:r>
            <a:endParaRPr lang="en-US" altLang="ja-JP" sz="3200" b="1" dirty="0">
              <a:solidFill>
                <a:srgbClr val="FF0000"/>
              </a:solidFill>
            </a:endParaRPr>
          </a:p>
        </p:txBody>
      </p:sp>
      <p:sp>
        <p:nvSpPr>
          <p:cNvPr id="83971" name="タイトル 1">
            <a:extLst>
              <a:ext uri="{FF2B5EF4-FFF2-40B4-BE49-F238E27FC236}">
                <a16:creationId xmlns:a16="http://schemas.microsoft.com/office/drawing/2014/main" id="{959CC351-405F-4A14-91AC-9A5ABEEE42D8}"/>
              </a:ext>
            </a:extLst>
          </p:cNvPr>
          <p:cNvSpPr>
            <a:spLocks noGrp="1"/>
          </p:cNvSpPr>
          <p:nvPr>
            <p:ph type="title" idx="4294967295"/>
          </p:nvPr>
        </p:nvSpPr>
        <p:spPr>
          <a:xfrm>
            <a:off x="3094304" y="228866"/>
            <a:ext cx="3017572" cy="952500"/>
          </a:xfrm>
        </p:spPr>
        <p:txBody>
          <a:bodyPr/>
          <a:lstStyle/>
          <a:p>
            <a:r>
              <a:rPr lang="ja-JP" altLang="en-US" sz="3000" b="1">
                <a:solidFill>
                  <a:schemeClr val="tx2"/>
                </a:solidFill>
              </a:rPr>
              <a:t>おわりにあたり</a:t>
            </a:r>
          </a:p>
        </p:txBody>
      </p:sp>
      <p:sp>
        <p:nvSpPr>
          <p:cNvPr id="6" name="スライド番号プレースホルダ 5">
            <a:extLst>
              <a:ext uri="{FF2B5EF4-FFF2-40B4-BE49-F238E27FC236}">
                <a16:creationId xmlns:a16="http://schemas.microsoft.com/office/drawing/2014/main" id="{8FA8B130-EE36-414F-8DA3-BDDD062B6855}"/>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ABF3FC14-67F5-4891-933F-154FB72B42BE}" type="slidenum">
              <a:rPr lang="ja-JP" altLang="en-US">
                <a:solidFill>
                  <a:srgbClr val="000000"/>
                </a:solidFill>
                <a:latin typeface="メイリオ" panose="020B0604030504040204" pitchFamily="50" charset="-128"/>
              </a:rPr>
              <a:pPr defTabSz="761992">
                <a:defRPr/>
              </a:pPr>
              <a:t>76</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6793603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コンテンツ プレースホルダ 2">
            <a:extLst>
              <a:ext uri="{FF2B5EF4-FFF2-40B4-BE49-F238E27FC236}">
                <a16:creationId xmlns:a16="http://schemas.microsoft.com/office/drawing/2014/main" id="{90B0B881-377B-4E8E-A132-FC3AD6FD1548}"/>
              </a:ext>
            </a:extLst>
          </p:cNvPr>
          <p:cNvSpPr>
            <a:spLocks noGrp="1"/>
          </p:cNvSpPr>
          <p:nvPr>
            <p:ph type="subTitle" idx="4294967295"/>
          </p:nvPr>
        </p:nvSpPr>
        <p:spPr>
          <a:xfrm>
            <a:off x="1385095" y="1254124"/>
            <a:ext cx="6746080" cy="3654760"/>
          </a:xfrm>
        </p:spPr>
        <p:txBody>
          <a:bodyPr/>
          <a:lstStyle/>
          <a:p>
            <a:pPr marL="0" indent="0" algn="ctr">
              <a:buNone/>
            </a:pPr>
            <a:r>
              <a:rPr lang="ja-JP" altLang="en-US" sz="4800" b="1">
                <a:solidFill>
                  <a:srgbClr val="C00000"/>
                </a:solidFill>
              </a:rPr>
              <a:t>信頼</a:t>
            </a:r>
            <a:endParaRPr lang="en-US" altLang="ja-JP" sz="4800" b="1" dirty="0">
              <a:solidFill>
                <a:schemeClr val="accent1">
                  <a:lumMod val="75000"/>
                </a:schemeClr>
              </a:solidFill>
            </a:endParaRPr>
          </a:p>
          <a:p>
            <a:pPr marL="0" indent="0" algn="ctr">
              <a:buNone/>
            </a:pPr>
            <a:r>
              <a:rPr lang="ja-JP" altLang="en-US" sz="4800" b="1">
                <a:solidFill>
                  <a:schemeClr val="accent1">
                    <a:lumMod val="75000"/>
                  </a:schemeClr>
                </a:solidFill>
              </a:rPr>
              <a:t>スカウトは誠実である</a:t>
            </a:r>
            <a:endParaRPr lang="en-US" altLang="ja-JP" sz="4800" b="1" dirty="0">
              <a:solidFill>
                <a:schemeClr val="accent1">
                  <a:lumMod val="75000"/>
                </a:schemeClr>
              </a:solidFill>
            </a:endParaRPr>
          </a:p>
          <a:p>
            <a:pPr marL="0" indent="0" algn="ctr">
              <a:buNone/>
            </a:pPr>
            <a:r>
              <a:rPr lang="ja-JP" altLang="en-US" sz="4800" b="1">
                <a:solidFill>
                  <a:schemeClr val="accent1">
                    <a:lumMod val="75000"/>
                  </a:schemeClr>
                </a:solidFill>
              </a:rPr>
              <a:t>ちかいとおきて</a:t>
            </a:r>
            <a:endParaRPr lang="en-US" altLang="ja-JP" sz="3200" b="1" dirty="0">
              <a:solidFill>
                <a:schemeClr val="accent1">
                  <a:lumMod val="75000"/>
                </a:schemeClr>
              </a:solidFill>
            </a:endParaRPr>
          </a:p>
        </p:txBody>
      </p:sp>
      <p:sp>
        <p:nvSpPr>
          <p:cNvPr id="6" name="スライド番号プレースホルダ 5">
            <a:extLst>
              <a:ext uri="{FF2B5EF4-FFF2-40B4-BE49-F238E27FC236}">
                <a16:creationId xmlns:a16="http://schemas.microsoft.com/office/drawing/2014/main" id="{8FA8B130-EE36-414F-8DA3-BDDD062B6855}"/>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ABF3FC14-67F5-4891-933F-154FB72B42BE}" type="slidenum">
              <a:rPr lang="ja-JP" altLang="en-US">
                <a:solidFill>
                  <a:srgbClr val="000000"/>
                </a:solidFill>
                <a:latin typeface="メイリオ" panose="020B0604030504040204" pitchFamily="50" charset="-128"/>
              </a:rPr>
              <a:pPr defTabSz="761992">
                <a:defRPr/>
              </a:pPr>
              <a:t>77</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417557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0">
                                            <p:txEl>
                                              <p:pRg st="1" end="1"/>
                                            </p:txEl>
                                          </p:spTgt>
                                        </p:tgtEl>
                                        <p:attrNameLst>
                                          <p:attrName>style.visibility</p:attrName>
                                        </p:attrNameLst>
                                      </p:cBhvr>
                                      <p:to>
                                        <p:strVal val="visible"/>
                                      </p:to>
                                    </p:set>
                                    <p:anim calcmode="lin" valueType="num">
                                      <p:cBhvr additive="base">
                                        <p:cTn id="7" dur="500" fill="hold"/>
                                        <p:tgtEl>
                                          <p:spTgt spid="839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970">
                                            <p:txEl>
                                              <p:pRg st="2" end="2"/>
                                            </p:txEl>
                                          </p:spTgt>
                                        </p:tgtEl>
                                        <p:attrNameLst>
                                          <p:attrName>style.visibility</p:attrName>
                                        </p:attrNameLst>
                                      </p:cBhvr>
                                      <p:to>
                                        <p:strVal val="visible"/>
                                      </p:to>
                                    </p:set>
                                    <p:anim calcmode="lin" valueType="num">
                                      <p:cBhvr additive="base">
                                        <p:cTn id="13" dur="500" fill="hold"/>
                                        <p:tgtEl>
                                          <p:spTgt spid="839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コンテンツ プレースホルダ 2">
            <a:extLst>
              <a:ext uri="{FF2B5EF4-FFF2-40B4-BE49-F238E27FC236}">
                <a16:creationId xmlns:a16="http://schemas.microsoft.com/office/drawing/2014/main" id="{90B0B881-377B-4E8E-A132-FC3AD6FD1548}"/>
              </a:ext>
            </a:extLst>
          </p:cNvPr>
          <p:cNvSpPr>
            <a:spLocks noGrp="1"/>
          </p:cNvSpPr>
          <p:nvPr>
            <p:ph type="subTitle" idx="4294967295"/>
          </p:nvPr>
        </p:nvSpPr>
        <p:spPr>
          <a:xfrm>
            <a:off x="1385095" y="1254124"/>
            <a:ext cx="6746080" cy="3654760"/>
          </a:xfrm>
        </p:spPr>
        <p:txBody>
          <a:bodyPr/>
          <a:lstStyle/>
          <a:p>
            <a:pPr marL="0" indent="0" algn="ctr">
              <a:buNone/>
            </a:pPr>
            <a:r>
              <a:rPr lang="ja-JP" altLang="en-US" sz="4800" b="1">
                <a:solidFill>
                  <a:schemeClr val="accent1">
                    <a:lumMod val="75000"/>
                  </a:schemeClr>
                </a:solidFill>
              </a:rPr>
              <a:t>スカウト精神</a:t>
            </a:r>
            <a:endParaRPr lang="en-US" altLang="ja-JP" sz="4800" b="1" dirty="0">
              <a:solidFill>
                <a:schemeClr val="accent1">
                  <a:lumMod val="75000"/>
                </a:schemeClr>
              </a:solidFill>
            </a:endParaRPr>
          </a:p>
          <a:p>
            <a:pPr marL="0" indent="0" algn="ctr">
              <a:buNone/>
            </a:pPr>
            <a:r>
              <a:rPr lang="ja-JP" altLang="en-US" sz="4800" b="1">
                <a:solidFill>
                  <a:schemeClr val="accent1">
                    <a:lumMod val="75000"/>
                  </a:schemeClr>
                </a:solidFill>
              </a:rPr>
              <a:t>姿勢、態度、心構え</a:t>
            </a:r>
            <a:endParaRPr lang="en-US" altLang="ja-JP" sz="4800" b="1" dirty="0">
              <a:solidFill>
                <a:schemeClr val="accent1">
                  <a:lumMod val="75000"/>
                </a:schemeClr>
              </a:solidFill>
            </a:endParaRPr>
          </a:p>
          <a:p>
            <a:pPr marL="0" indent="0" algn="ctr">
              <a:buNone/>
            </a:pPr>
            <a:endParaRPr lang="en-US" altLang="ja-JP" sz="2400" b="1" dirty="0">
              <a:solidFill>
                <a:schemeClr val="accent1">
                  <a:lumMod val="75000"/>
                </a:schemeClr>
              </a:solidFill>
            </a:endParaRPr>
          </a:p>
          <a:p>
            <a:pPr marL="0" indent="0" algn="ctr">
              <a:buNone/>
            </a:pPr>
            <a:r>
              <a:rPr lang="ja-JP" altLang="en-US" sz="6000" b="1">
                <a:solidFill>
                  <a:srgbClr val="C00000"/>
                </a:solidFill>
              </a:rPr>
              <a:t>思いやりの心</a:t>
            </a:r>
            <a:endParaRPr lang="en-US" altLang="ja-JP" sz="6000" b="1" dirty="0">
              <a:solidFill>
                <a:srgbClr val="C00000"/>
              </a:solidFill>
            </a:endParaRPr>
          </a:p>
        </p:txBody>
      </p:sp>
      <p:sp>
        <p:nvSpPr>
          <p:cNvPr id="6" name="スライド番号プレースホルダ 5">
            <a:extLst>
              <a:ext uri="{FF2B5EF4-FFF2-40B4-BE49-F238E27FC236}">
                <a16:creationId xmlns:a16="http://schemas.microsoft.com/office/drawing/2014/main" id="{8FA8B130-EE36-414F-8DA3-BDDD062B6855}"/>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ABF3FC14-67F5-4891-933F-154FB72B42BE}" type="slidenum">
              <a:rPr lang="ja-JP" altLang="en-US">
                <a:solidFill>
                  <a:srgbClr val="000000"/>
                </a:solidFill>
                <a:latin typeface="メイリオ" panose="020B0604030504040204" pitchFamily="50" charset="-128"/>
              </a:rPr>
              <a:pPr defTabSz="761992">
                <a:defRPr/>
              </a:pPr>
              <a:t>78</a:t>
            </a:fld>
            <a:endParaRPr lang="ja-JP" altLang="en-US">
              <a:solidFill>
                <a:srgbClr val="000000"/>
              </a:solidFill>
              <a:latin typeface="メイリオ" panose="020B0604030504040204" pitchFamily="50" charset="-128"/>
            </a:endParaRPr>
          </a:p>
        </p:txBody>
      </p:sp>
    </p:spTree>
    <p:extLst>
      <p:ext uri="{BB962C8B-B14F-4D97-AF65-F5344CB8AC3E}">
        <p14:creationId xmlns:p14="http://schemas.microsoft.com/office/powerpoint/2010/main" val="235916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3970">
                                            <p:txEl>
                                              <p:pRg st="3" end="3"/>
                                            </p:txEl>
                                          </p:spTgt>
                                        </p:tgtEl>
                                        <p:attrNameLst>
                                          <p:attrName>style.visibility</p:attrName>
                                        </p:attrNameLst>
                                      </p:cBhvr>
                                      <p:to>
                                        <p:strVal val="visible"/>
                                      </p:to>
                                    </p:set>
                                    <p:animEffect transition="in" filter="dissolve">
                                      <p:cBhvr>
                                        <p:cTn id="7" dur="1000"/>
                                        <p:tgtEl>
                                          <p:spTgt spid="839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964140CA-2AEA-4140-8E33-055EC10F50C2}"/>
              </a:ext>
            </a:extLst>
          </p:cNvPr>
          <p:cNvSpPr>
            <a:spLocks noGrp="1"/>
          </p:cNvSpPr>
          <p:nvPr>
            <p:ph type="subTitle" idx="4294967295"/>
          </p:nvPr>
        </p:nvSpPr>
        <p:spPr>
          <a:xfrm>
            <a:off x="1781971" y="1169459"/>
            <a:ext cx="5352521" cy="2371990"/>
          </a:xfrm>
        </p:spPr>
        <p:txBody>
          <a:bodyPr rtlCol="0">
            <a:noAutofit/>
          </a:bodyPr>
          <a:lstStyle/>
          <a:p>
            <a:pPr marL="380996" indent="-380996" defTabSz="761992" fontAlgn="auto">
              <a:lnSpc>
                <a:spcPct val="150000"/>
              </a:lnSpc>
              <a:spcAft>
                <a:spcPts val="0"/>
              </a:spcAft>
              <a:buFont typeface="Wingdings" panose="05000000000000000000" pitchFamily="2" charset="2"/>
              <a:buChar char="Ø"/>
              <a:defRPr/>
            </a:pPr>
            <a:r>
              <a:rPr lang="ja-JP" altLang="ja-JP" sz="2667" dirty="0">
                <a:ln w="0"/>
                <a:solidFill>
                  <a:schemeClr val="tx2"/>
                </a:solidFill>
              </a:rPr>
              <a:t>体罰</a:t>
            </a:r>
            <a:endParaRPr lang="en-US" altLang="ja-JP" sz="2667" dirty="0">
              <a:solidFill>
                <a:schemeClr val="tx2"/>
              </a:solidFill>
              <a:latin typeface="+mn-ea"/>
            </a:endParaRPr>
          </a:p>
          <a:p>
            <a:pPr marL="380996" indent="-380996" defTabSz="761992" fontAlgn="auto">
              <a:lnSpc>
                <a:spcPct val="150000"/>
              </a:lnSpc>
              <a:spcAft>
                <a:spcPts val="0"/>
              </a:spcAft>
              <a:buFont typeface="Wingdings" panose="05000000000000000000" pitchFamily="2" charset="2"/>
              <a:buChar char="Ø"/>
              <a:defRPr/>
            </a:pPr>
            <a:r>
              <a:rPr lang="ja-JP" altLang="ja-JP" sz="2667" dirty="0">
                <a:ln w="0"/>
                <a:solidFill>
                  <a:schemeClr val="tx2"/>
                </a:solidFill>
              </a:rPr>
              <a:t>厳しすぎる叱責</a:t>
            </a:r>
            <a:endParaRPr lang="en-US" altLang="ja-JP" sz="2667" dirty="0">
              <a:solidFill>
                <a:schemeClr val="tx2"/>
              </a:solidFill>
              <a:latin typeface="+mn-ea"/>
            </a:endParaRPr>
          </a:p>
          <a:p>
            <a:pPr marL="380996" indent="-380996" defTabSz="761992" fontAlgn="auto">
              <a:lnSpc>
                <a:spcPct val="150000"/>
              </a:lnSpc>
              <a:spcAft>
                <a:spcPts val="0"/>
              </a:spcAft>
              <a:buFont typeface="Wingdings" panose="05000000000000000000" pitchFamily="2" charset="2"/>
              <a:buChar char="Ø"/>
              <a:defRPr/>
            </a:pPr>
            <a:r>
              <a:rPr lang="ja-JP" altLang="ja-JP" sz="2667" dirty="0">
                <a:solidFill>
                  <a:schemeClr val="tx2"/>
                </a:solidFill>
                <a:latin typeface="+mn-ea"/>
              </a:rPr>
              <a:t>相手が深刻な苦痛</a:t>
            </a:r>
            <a:r>
              <a:rPr lang="ja-JP" altLang="en-US" sz="2667" dirty="0">
                <a:solidFill>
                  <a:schemeClr val="tx2"/>
                </a:solidFill>
                <a:latin typeface="+mn-ea"/>
              </a:rPr>
              <a:t>を受ける</a:t>
            </a:r>
            <a:endParaRPr lang="en-US" altLang="ja-JP" sz="2667" dirty="0">
              <a:solidFill>
                <a:schemeClr val="tx2"/>
              </a:solidFill>
              <a:latin typeface="+mn-ea"/>
            </a:endParaRPr>
          </a:p>
        </p:txBody>
      </p:sp>
      <p:sp>
        <p:nvSpPr>
          <p:cNvPr id="17411" name="タイトル 1">
            <a:extLst>
              <a:ext uri="{FF2B5EF4-FFF2-40B4-BE49-F238E27FC236}">
                <a16:creationId xmlns:a16="http://schemas.microsoft.com/office/drawing/2014/main" id="{A468F066-7DD9-46E0-ADD3-C7A58CC9C0AE}"/>
              </a:ext>
            </a:extLst>
          </p:cNvPr>
          <p:cNvSpPr>
            <a:spLocks noGrp="1"/>
          </p:cNvSpPr>
          <p:nvPr>
            <p:ph type="title" idx="4294967295"/>
          </p:nvPr>
        </p:nvSpPr>
        <p:spPr>
          <a:xfrm>
            <a:off x="3492500" y="228866"/>
            <a:ext cx="2700073" cy="952500"/>
          </a:xfrm>
        </p:spPr>
        <p:txBody>
          <a:bodyPr/>
          <a:lstStyle/>
          <a:p>
            <a:r>
              <a:rPr lang="ja-JP" altLang="en-US" sz="3000" b="1">
                <a:solidFill>
                  <a:schemeClr val="tx2"/>
                </a:solidFill>
              </a:rPr>
              <a:t>身体的虐待　　　　　　　　　　</a:t>
            </a:r>
          </a:p>
        </p:txBody>
      </p:sp>
      <p:sp>
        <p:nvSpPr>
          <p:cNvPr id="7" name="スライド番号プレースホルダ 6">
            <a:extLst>
              <a:ext uri="{FF2B5EF4-FFF2-40B4-BE49-F238E27FC236}">
                <a16:creationId xmlns:a16="http://schemas.microsoft.com/office/drawing/2014/main" id="{1DB6C2F6-D363-48AD-8AF1-DB3D77AAC843}"/>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223F5EC6-0578-4791-9C8A-75760CDE711D}" type="slidenum">
              <a:rPr lang="ja-JP" altLang="en-US">
                <a:solidFill>
                  <a:srgbClr val="000000"/>
                </a:solidFill>
                <a:latin typeface="メイリオ" panose="020B0604030504040204" pitchFamily="50" charset="-128"/>
              </a:rPr>
              <a:pPr defTabSz="761992">
                <a:defRPr/>
              </a:pPr>
              <a:t>8</a:t>
            </a:fld>
            <a:endParaRPr lang="ja-JP" altLang="en-US">
              <a:solidFill>
                <a:srgbClr val="000000"/>
              </a:solidFill>
              <a:latin typeface="メイリオ" panose="020B0604030504040204"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8A70D202-73DF-4EAA-A408-300ED65C2827}"/>
              </a:ext>
            </a:extLst>
          </p:cNvPr>
          <p:cNvSpPr>
            <a:spLocks noGrp="1"/>
          </p:cNvSpPr>
          <p:nvPr>
            <p:ph type="subTitle" idx="4294967295"/>
          </p:nvPr>
        </p:nvSpPr>
        <p:spPr>
          <a:xfrm>
            <a:off x="1781969" y="1169459"/>
            <a:ext cx="6089386" cy="2341562"/>
          </a:xfrm>
        </p:spPr>
        <p:txBody>
          <a:bodyPr rtlCol="0">
            <a:noAutofit/>
          </a:bodyPr>
          <a:lstStyle/>
          <a:p>
            <a:pPr marL="380996" indent="-380996" defTabSz="761992" fontAlgn="auto">
              <a:lnSpc>
                <a:spcPct val="150000"/>
              </a:lnSpc>
              <a:spcAft>
                <a:spcPts val="0"/>
              </a:spcAft>
              <a:buFont typeface="Wingdings" panose="05000000000000000000" pitchFamily="2" charset="2"/>
              <a:buChar char="Ø"/>
              <a:defRPr/>
            </a:pPr>
            <a:r>
              <a:rPr lang="ja-JP" altLang="ja-JP" sz="2667" dirty="0">
                <a:ln w="0"/>
                <a:solidFill>
                  <a:schemeClr val="tx2"/>
                </a:solidFill>
                <a:latin typeface="+mn-ea"/>
              </a:rPr>
              <a:t>絶え間なくあざけりを受け</a:t>
            </a:r>
            <a:r>
              <a:rPr lang="ja-JP" altLang="en-US" sz="2667" dirty="0">
                <a:ln w="0"/>
                <a:solidFill>
                  <a:schemeClr val="tx2"/>
                </a:solidFill>
                <a:latin typeface="+mn-ea"/>
              </a:rPr>
              <a:t>る</a:t>
            </a:r>
            <a:endParaRPr lang="en-US" altLang="ja-JP" sz="2667" dirty="0">
              <a:solidFill>
                <a:schemeClr val="tx2"/>
              </a:solidFill>
              <a:latin typeface="+mn-ea"/>
            </a:endParaRPr>
          </a:p>
          <a:p>
            <a:pPr marL="380996" indent="-380996" defTabSz="761992" fontAlgn="auto">
              <a:lnSpc>
                <a:spcPct val="150000"/>
              </a:lnSpc>
              <a:spcAft>
                <a:spcPts val="0"/>
              </a:spcAft>
              <a:buFont typeface="Wingdings" panose="05000000000000000000" pitchFamily="2" charset="2"/>
              <a:buChar char="Ø"/>
              <a:defRPr/>
            </a:pPr>
            <a:r>
              <a:rPr lang="ja-JP" altLang="ja-JP" sz="2667" dirty="0">
                <a:ln w="0"/>
                <a:solidFill>
                  <a:schemeClr val="tx2"/>
                </a:solidFill>
                <a:latin typeface="+mn-ea"/>
              </a:rPr>
              <a:t>無視されたり、責められ</a:t>
            </a:r>
            <a:r>
              <a:rPr lang="ja-JP" altLang="en-US" sz="2667" dirty="0">
                <a:ln w="0"/>
                <a:solidFill>
                  <a:schemeClr val="tx2"/>
                </a:solidFill>
                <a:latin typeface="+mn-ea"/>
              </a:rPr>
              <a:t>る</a:t>
            </a:r>
            <a:endParaRPr lang="en-US" altLang="ja-JP" sz="2667" dirty="0">
              <a:ln w="0"/>
              <a:solidFill>
                <a:schemeClr val="tx2"/>
              </a:solidFill>
              <a:latin typeface="+mn-ea"/>
            </a:endParaRPr>
          </a:p>
          <a:p>
            <a:pPr marL="380996" indent="-380996" defTabSz="761992" fontAlgn="auto">
              <a:lnSpc>
                <a:spcPct val="150000"/>
              </a:lnSpc>
              <a:spcAft>
                <a:spcPts val="0"/>
              </a:spcAft>
              <a:buFont typeface="Wingdings" panose="05000000000000000000" pitchFamily="2" charset="2"/>
              <a:buChar char="Ø"/>
              <a:defRPr/>
            </a:pPr>
            <a:r>
              <a:rPr lang="ja-JP" altLang="ja-JP" sz="2667" dirty="0">
                <a:ln w="0"/>
                <a:solidFill>
                  <a:schemeClr val="tx2"/>
                </a:solidFill>
                <a:latin typeface="+mn-ea"/>
              </a:rPr>
              <a:t>自分以外の者と否定的に比べられ</a:t>
            </a:r>
            <a:r>
              <a:rPr lang="ja-JP" altLang="en-US" sz="2667" dirty="0">
                <a:ln w="0"/>
                <a:solidFill>
                  <a:schemeClr val="tx2"/>
                </a:solidFill>
                <a:latin typeface="+mn-ea"/>
              </a:rPr>
              <a:t>る</a:t>
            </a:r>
          </a:p>
        </p:txBody>
      </p:sp>
      <p:sp>
        <p:nvSpPr>
          <p:cNvPr id="18435" name="タイトル 1">
            <a:extLst>
              <a:ext uri="{FF2B5EF4-FFF2-40B4-BE49-F238E27FC236}">
                <a16:creationId xmlns:a16="http://schemas.microsoft.com/office/drawing/2014/main" id="{F5BA8C29-C483-48CA-A9D3-101C4396ACD8}"/>
              </a:ext>
            </a:extLst>
          </p:cNvPr>
          <p:cNvSpPr>
            <a:spLocks noGrp="1"/>
          </p:cNvSpPr>
          <p:nvPr>
            <p:ph type="title" idx="4294967295"/>
          </p:nvPr>
        </p:nvSpPr>
        <p:spPr>
          <a:xfrm>
            <a:off x="3463396" y="202407"/>
            <a:ext cx="2726532" cy="952500"/>
          </a:xfrm>
        </p:spPr>
        <p:txBody>
          <a:bodyPr/>
          <a:lstStyle/>
          <a:p>
            <a:r>
              <a:rPr lang="ja-JP" altLang="en-US" sz="3000" b="1">
                <a:solidFill>
                  <a:schemeClr val="tx2"/>
                </a:solidFill>
              </a:rPr>
              <a:t>心理的虐待　　　　　　　　　　</a:t>
            </a:r>
          </a:p>
        </p:txBody>
      </p:sp>
      <p:sp>
        <p:nvSpPr>
          <p:cNvPr id="7" name="スライド番号プレースホルダ 6">
            <a:extLst>
              <a:ext uri="{FF2B5EF4-FFF2-40B4-BE49-F238E27FC236}">
                <a16:creationId xmlns:a16="http://schemas.microsoft.com/office/drawing/2014/main" id="{17EBD31E-5FA5-4D4B-9010-FBC0A257D63F}"/>
              </a:ext>
            </a:extLst>
          </p:cNvPr>
          <p:cNvSpPr>
            <a:spLocks noGrp="1"/>
          </p:cNvSpPr>
          <p:nvPr>
            <p:ph type="sldNum" sz="quarter" idx="10"/>
          </p:nvPr>
        </p:nvSpPr>
        <p:spPr/>
        <p:txBody>
          <a:bodyPr/>
          <a:lstStyle>
            <a:lvl1pPr>
              <a:defRPr kumimoji="1">
                <a:solidFill>
                  <a:schemeClr val="tx1"/>
                </a:solidFill>
                <a:latin typeface="Segoe UI" panose="020B0502040204020203" pitchFamily="34" charset="0"/>
                <a:ea typeface="メイリオ" panose="020B0604030504040204" pitchFamily="50" charset="-128"/>
              </a:defRPr>
            </a:lvl1pPr>
            <a:lvl2pPr marL="619119" indent="-238123">
              <a:defRPr kumimoji="1">
                <a:solidFill>
                  <a:schemeClr val="tx1"/>
                </a:solidFill>
                <a:latin typeface="Segoe UI" panose="020B0502040204020203" pitchFamily="34" charset="0"/>
                <a:ea typeface="メイリオ" panose="020B0604030504040204" pitchFamily="50" charset="-128"/>
              </a:defRPr>
            </a:lvl2pPr>
            <a:lvl3pPr marL="952490" indent="-190498">
              <a:defRPr kumimoji="1">
                <a:solidFill>
                  <a:schemeClr val="tx1"/>
                </a:solidFill>
                <a:latin typeface="Segoe UI" panose="020B0502040204020203" pitchFamily="34" charset="0"/>
                <a:ea typeface="メイリオ" panose="020B0604030504040204" pitchFamily="50" charset="-128"/>
              </a:defRPr>
            </a:lvl3pPr>
            <a:lvl4pPr marL="1333487" indent="-190498">
              <a:defRPr kumimoji="1">
                <a:solidFill>
                  <a:schemeClr val="tx1"/>
                </a:solidFill>
                <a:latin typeface="Segoe UI" panose="020B0502040204020203" pitchFamily="34" charset="0"/>
                <a:ea typeface="メイリオ" panose="020B0604030504040204" pitchFamily="50" charset="-128"/>
              </a:defRPr>
            </a:lvl4pPr>
            <a:lvl5pPr marL="1714483" indent="-190498">
              <a:defRPr kumimoji="1">
                <a:solidFill>
                  <a:schemeClr val="tx1"/>
                </a:solidFill>
                <a:latin typeface="Segoe UI" panose="020B0502040204020203" pitchFamily="34" charset="0"/>
                <a:ea typeface="メイリオ" panose="020B0604030504040204" pitchFamily="50" charset="-128"/>
              </a:defRPr>
            </a:lvl5pPr>
            <a:lvl6pPr marL="2095479"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6pPr>
            <a:lvl7pPr marL="2476475"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7pPr>
            <a:lvl8pPr marL="2857471"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8pPr>
            <a:lvl9pPr marL="3238468" indent="-190498" fontAlgn="base">
              <a:spcBef>
                <a:spcPct val="0"/>
              </a:spcBef>
              <a:spcAft>
                <a:spcPct val="0"/>
              </a:spcAft>
              <a:defRPr kumimoji="1">
                <a:solidFill>
                  <a:schemeClr val="tx1"/>
                </a:solidFill>
                <a:latin typeface="Segoe UI" panose="020B0502040204020203" pitchFamily="34" charset="0"/>
                <a:ea typeface="メイリオ" panose="020B0604030504040204" pitchFamily="50" charset="-128"/>
              </a:defRPr>
            </a:lvl9pPr>
          </a:lstStyle>
          <a:p>
            <a:pPr defTabSz="761992">
              <a:defRPr/>
            </a:pPr>
            <a:fld id="{D1E41259-7946-4BF3-80FA-0CEB57B027B1}" type="slidenum">
              <a:rPr lang="ja-JP" altLang="en-US">
                <a:solidFill>
                  <a:srgbClr val="000000"/>
                </a:solidFill>
                <a:latin typeface="メイリオ" panose="020B0604030504040204" pitchFamily="50" charset="-128"/>
              </a:rPr>
              <a:pPr defTabSz="761992">
                <a:defRPr/>
              </a:pPr>
              <a:t>9</a:t>
            </a:fld>
            <a:endParaRPr lang="ja-JP" altLang="en-US">
              <a:solidFill>
                <a:srgbClr val="000000"/>
              </a:solidFill>
              <a:latin typeface="メイリオ" panose="020B0604030504040204" pitchFamily="50" charset="-128"/>
            </a:endParaRPr>
          </a:p>
        </p:txBody>
      </p:sp>
    </p:spTree>
  </p:cSld>
  <p:clrMapOvr>
    <a:masterClrMapping/>
  </p:clrMapOvr>
</p:sld>
</file>

<file path=ppt/theme/theme1.xml><?xml version="1.0" encoding="utf-8"?>
<a:theme xmlns:a="http://schemas.openxmlformats.org/drawingml/2006/main" name="コミュニケーションロゴ">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11140</TotalTime>
  <Words>3429</Words>
  <Application>Microsoft Macintosh PowerPoint</Application>
  <PresentationFormat>画面に合わせる (16:10)</PresentationFormat>
  <Paragraphs>541</Paragraphs>
  <Slides>78</Slides>
  <Notes>68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78</vt:i4>
      </vt:variant>
    </vt:vector>
  </HeadingPairs>
  <TitlesOfParts>
    <vt:vector size="87" baseType="lpstr">
      <vt:lpstr>A-OTF 新ゴ Pro M</vt:lpstr>
      <vt:lpstr>ＭＳ 明朝</vt:lpstr>
      <vt:lpstr>Segoe UI</vt:lpstr>
      <vt:lpstr>メイリオ</vt:lpstr>
      <vt:lpstr>Arial</vt:lpstr>
      <vt:lpstr>Calibri</vt:lpstr>
      <vt:lpstr>Verdana</vt:lpstr>
      <vt:lpstr>Wingdings</vt:lpstr>
      <vt:lpstr>コミュニケーションロゴ</vt:lpstr>
      <vt:lpstr>　特別セッション</vt:lpstr>
      <vt:lpstr>PowerPoint プレゼンテーション</vt:lpstr>
      <vt:lpstr>PowerPoint プレゼンテーション</vt:lpstr>
      <vt:lpstr>SAFE　FROM　HARM 「セーフ・フロム・ハーム」 　　　　　　　　　　の言葉の意味</vt:lpstr>
      <vt:lpstr>SAFE　FROM　HARM セーフ・フロム・ハーム　　　　　　　　　　</vt:lpstr>
      <vt:lpstr>HARM ハームの種類　　　　　　　　　</vt:lpstr>
      <vt:lpstr>いじめ（虐め）　　　　　　　　　　</vt:lpstr>
      <vt:lpstr>身体的虐待　　　　　　　　　　</vt:lpstr>
      <vt:lpstr>心理的虐待　　　　　　　　　　</vt:lpstr>
      <vt:lpstr>性的虐待　　　　　　　　　　</vt:lpstr>
      <vt:lpstr>ネグレクト（無視）　　　　　　　　　　</vt:lpstr>
      <vt:lpstr>PowerPoint プレゼンテーション</vt:lpstr>
      <vt:lpstr>世界スカウト機構として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団における取り組み</vt:lpstr>
      <vt:lpstr>PowerPoint プレゼンテーション</vt:lpstr>
      <vt:lpstr>PowerPoint プレゼンテーション</vt:lpstr>
      <vt:lpstr>指導者としての心構え</vt:lpstr>
      <vt:lpstr>すべての人の尊厳を尊重　　　　　　　　　　</vt:lpstr>
      <vt:lpstr>すべての成人・青少年を平等に扱う　　　　　　　　　　</vt:lpstr>
      <vt:lpstr>相手の嫌がることは、 自分では善意であっても行わない　　　　　　　　　　</vt:lpstr>
      <vt:lpstr>脅威を与えたり脅威を感じ させたりする言葉を遣わない　　　　　　　　　　</vt:lpstr>
      <vt:lpstr>個人情報の取扱い　　　　　　　　　　</vt:lpstr>
      <vt:lpstr>活動中にスカウトの前での 喫煙はしない　　　　　　　　　　</vt:lpstr>
      <vt:lpstr>スカウト活動中に飲酒をしない　　　　　　　　</vt:lpstr>
      <vt:lpstr>指導者バディルール　　　</vt:lpstr>
      <vt:lpstr>2．指導者バディルールの運用　　　</vt:lpstr>
      <vt:lpstr>2．指導者バディルールの運用　　　</vt:lpstr>
      <vt:lpstr>2．指導者バディルールの運用（続き）　　　</vt:lpstr>
      <vt:lpstr>スカウト活動中の指導者の 「ルール」と「マナー」　　　　　　　　　</vt:lpstr>
      <vt:lpstr>スカウト活動中の指導者の 「ルール」と「マナー」　　　　　　　　　</vt:lpstr>
      <vt:lpstr>スカウト活動中の指導者の 「ルール」と「マナー」　　　　　　　　　</vt:lpstr>
      <vt:lpstr>スカウト活動中の指導者の 「ルール」と「マナー」　　　　　　　　　</vt:lpstr>
      <vt:lpstr>スカウト活動中の指導者の 「ルール」と「マナー」　　　　　　　　　</vt:lpstr>
      <vt:lpstr>スカウト活動中の指導者の 「ルール」と「マナー」　　　　　　　　　</vt:lpstr>
      <vt:lpstr>組織的な取り組み 【隊・団における取組】　　　　　　　　　　</vt:lpstr>
      <vt:lpstr>【地区・県連盟の取り組み】</vt:lpstr>
      <vt:lpstr>【コミッショナーの関わり】</vt:lpstr>
      <vt:lpstr>【登録前研修】　　　　　　　</vt:lpstr>
      <vt:lpstr>ま　と　め　　　　　</vt:lpstr>
      <vt:lpstr>PowerPoint プレゼンテーション</vt:lpstr>
      <vt:lpstr>PowerPoint プレゼンテーション</vt:lpstr>
      <vt:lpstr>セーフ・フロム・ハームに取り組むと 【スカウト教育の質が向上します】</vt:lpstr>
      <vt:lpstr>日本連盟相談窓口</vt:lpstr>
      <vt:lpstr>研修と登録</vt:lpstr>
      <vt:lpstr>ま　と　め－１</vt:lpstr>
      <vt:lpstr>PowerPoint プレゼンテーション</vt:lpstr>
      <vt:lpstr>PowerPoint プレゼンテーション</vt:lpstr>
      <vt:lpstr>２．コミッショナーの緊急通達について</vt:lpstr>
      <vt:lpstr>２．コミッショナーの緊急通達について</vt:lpstr>
      <vt:lpstr>２．コミッショナーの緊急通達について</vt:lpstr>
      <vt:lpstr>すべての指導者のための行動規範</vt:lpstr>
      <vt:lpstr>すべての指導者のための行動規範</vt:lpstr>
      <vt:lpstr>すべての指導者のための行動規範</vt:lpstr>
      <vt:lpstr>すべての指導者のための行動規範</vt:lpstr>
      <vt:lpstr>すべての指導者のための行動規範</vt:lpstr>
      <vt:lpstr>すべての指導者のための行動規範</vt:lpstr>
      <vt:lpstr>セーフ・フロム・ハーム・ガイドライン</vt:lpstr>
      <vt:lpstr>セーフ・フロム・ハーム・ガイドライン</vt:lpstr>
      <vt:lpstr>指導者バディルール</vt:lpstr>
      <vt:lpstr>３．団における対応について</vt:lpstr>
      <vt:lpstr>３．団における対応について</vt:lpstr>
      <vt:lpstr>３．団における対応について</vt:lpstr>
      <vt:lpstr>３．団における対応について</vt:lpstr>
      <vt:lpstr>３．団における対応について</vt:lpstr>
      <vt:lpstr>３．団における対応について</vt:lpstr>
      <vt:lpstr>おわりにあたり</vt:lpstr>
      <vt:lpstr>おわりにあたり</vt:lpstr>
      <vt:lpstr>おわりにあたり</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増田秀夫</dc:creator>
  <cp:lastModifiedBy>Microsoft Office User</cp:lastModifiedBy>
  <cp:revision>224</cp:revision>
  <cp:lastPrinted>2019-04-12T04:33:32Z</cp:lastPrinted>
  <dcterms:created xsi:type="dcterms:W3CDTF">2016-12-24T12:55:23Z</dcterms:created>
  <dcterms:modified xsi:type="dcterms:W3CDTF">2019-04-29T01:23:07Z</dcterms:modified>
</cp:coreProperties>
</file>